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76" r:id="rId3"/>
  </p:sldMasterIdLst>
  <p:notesMasterIdLst>
    <p:notesMasterId r:id="rId44"/>
  </p:notesMasterIdLst>
  <p:sldIdLst>
    <p:sldId id="273" r:id="rId4"/>
    <p:sldId id="323" r:id="rId5"/>
    <p:sldId id="320" r:id="rId6"/>
    <p:sldId id="324" r:id="rId7"/>
    <p:sldId id="384" r:id="rId8"/>
    <p:sldId id="335" r:id="rId9"/>
    <p:sldId id="385" r:id="rId10"/>
    <p:sldId id="325" r:id="rId11"/>
    <p:sldId id="283" r:id="rId12"/>
    <p:sldId id="330" r:id="rId13"/>
    <p:sldId id="334" r:id="rId14"/>
    <p:sldId id="332" r:id="rId15"/>
    <p:sldId id="336" r:id="rId16"/>
    <p:sldId id="337" r:id="rId17"/>
    <p:sldId id="339" r:id="rId18"/>
    <p:sldId id="342" r:id="rId19"/>
    <p:sldId id="270" r:id="rId20"/>
    <p:sldId id="293" r:id="rId21"/>
    <p:sldId id="386" r:id="rId22"/>
    <p:sldId id="345" r:id="rId23"/>
    <p:sldId id="348" r:id="rId24"/>
    <p:sldId id="349" r:id="rId25"/>
    <p:sldId id="350" r:id="rId26"/>
    <p:sldId id="353" r:id="rId27"/>
    <p:sldId id="344" r:id="rId28"/>
    <p:sldId id="341" r:id="rId29"/>
    <p:sldId id="355" r:id="rId30"/>
    <p:sldId id="357" r:id="rId31"/>
    <p:sldId id="363" r:id="rId32"/>
    <p:sldId id="356" r:id="rId33"/>
    <p:sldId id="367" r:id="rId34"/>
    <p:sldId id="370" r:id="rId35"/>
    <p:sldId id="371" r:id="rId36"/>
    <p:sldId id="365" r:id="rId37"/>
    <p:sldId id="374" r:id="rId38"/>
    <p:sldId id="379" r:id="rId39"/>
    <p:sldId id="372" r:id="rId40"/>
    <p:sldId id="381" r:id="rId41"/>
    <p:sldId id="382" r:id="rId42"/>
    <p:sldId id="38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48" d="100"/>
          <a:sy n="48" d="100"/>
        </p:scale>
        <p:origin x="67" y="907"/>
      </p:cViewPr>
      <p:guideLst>
        <p:guide orient="horz" pos="2208"/>
        <p:guide pos="3840"/>
      </p:guideLst>
    </p:cSldViewPr>
  </p:slideViewPr>
  <p:notesTextViewPr>
    <p:cViewPr>
      <p:scale>
        <a:sx n="1" d="1"/>
        <a:sy n="1" d="1"/>
      </p:scale>
      <p:origin x="0" y="0"/>
    </p:cViewPr>
  </p:notesTextViewPr>
  <p:sorterViewPr>
    <p:cViewPr>
      <p:scale>
        <a:sx n="100" d="100"/>
        <a:sy n="100" d="100"/>
      </p:scale>
      <p:origin x="0" y="-285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D9BF3-E483-4A90-B6D7-104C407CE316}" type="datetimeFigureOut">
              <a:rPr lang="en-ID" smtClean="0"/>
              <a:t>25/11/2022</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9A134-C079-4C3C-9F73-67D0C64AD652}" type="slidenum">
              <a:rPr lang="en-ID" smtClean="0"/>
              <a:t>‹#›</a:t>
            </a:fld>
            <a:endParaRPr lang="en-ID"/>
          </a:p>
        </p:txBody>
      </p:sp>
    </p:spTree>
    <p:extLst>
      <p:ext uri="{BB962C8B-B14F-4D97-AF65-F5344CB8AC3E}">
        <p14:creationId xmlns:p14="http://schemas.microsoft.com/office/powerpoint/2010/main" val="1792852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Miko yang </a:t>
            </a:r>
            <a:r>
              <a:rPr lang="en-ID" dirty="0" err="1"/>
              <a:t>merupakan</a:t>
            </a:r>
            <a:r>
              <a:rPr lang="en-ID" dirty="0"/>
              <a:t> </a:t>
            </a:r>
            <a:r>
              <a:rPr lang="en-ID" dirty="0" err="1"/>
              <a:t>seorang</a:t>
            </a:r>
            <a:r>
              <a:rPr lang="en-ID" dirty="0"/>
              <a:t> </a:t>
            </a:r>
            <a:r>
              <a:rPr lang="en-ID" dirty="0" err="1"/>
              <a:t>mahasiswa</a:t>
            </a:r>
            <a:r>
              <a:rPr lang="en-ID" dirty="0"/>
              <a:t> FILKOM UB, yang </a:t>
            </a:r>
            <a:r>
              <a:rPr lang="en-ID" dirty="0" err="1"/>
              <a:t>termasuk</a:t>
            </a:r>
            <a:r>
              <a:rPr lang="en-ID" dirty="0"/>
              <a:t> di </a:t>
            </a:r>
            <a:r>
              <a:rPr lang="en-ID" dirty="0" err="1"/>
              <a:t>dalamnya</a:t>
            </a:r>
            <a:r>
              <a:rPr lang="en-ID" dirty="0"/>
              <a:t> </a:t>
            </a:r>
            <a:r>
              <a:rPr lang="en-ID" dirty="0" err="1"/>
              <a:t>narasi</a:t>
            </a:r>
            <a:r>
              <a:rPr lang="en-ID" dirty="0"/>
              <a:t> </a:t>
            </a:r>
            <a:r>
              <a:rPr lang="en-ID" dirty="0" err="1"/>
              <a:t>terkait</a:t>
            </a:r>
            <a:r>
              <a:rPr lang="en-ID" dirty="0"/>
              <a:t> </a:t>
            </a:r>
            <a:r>
              <a:rPr lang="en-ID" dirty="0" err="1"/>
              <a:t>aspek</a:t>
            </a:r>
            <a:r>
              <a:rPr lang="en-ID" dirty="0"/>
              <a:t> </a:t>
            </a:r>
            <a:r>
              <a:rPr lang="en-ID" dirty="0" err="1"/>
              <a:t>personalisasi</a:t>
            </a:r>
            <a:r>
              <a:rPr lang="en-ID" dirty="0"/>
              <a:t>, </a:t>
            </a:r>
            <a:r>
              <a:rPr lang="en-ID" dirty="0" err="1"/>
              <a:t>relevansi</a:t>
            </a:r>
            <a:r>
              <a:rPr lang="en-ID" dirty="0"/>
              <a:t>, </a:t>
            </a:r>
            <a:r>
              <a:rPr lang="en-ID" dirty="0" err="1"/>
              <a:t>edukasi</a:t>
            </a:r>
            <a:r>
              <a:rPr lang="en-ID" dirty="0"/>
              <a:t>, dan </a:t>
            </a:r>
            <a:r>
              <a:rPr lang="en-ID" dirty="0" err="1"/>
              <a:t>pekerjaan</a:t>
            </a:r>
            <a:r>
              <a:rPr lang="en-ID" dirty="0"/>
              <a:t>. </a:t>
            </a:r>
            <a:r>
              <a:rPr lang="en-ID" dirty="0" err="1"/>
              <a:t>Aspek</a:t>
            </a:r>
            <a:r>
              <a:rPr lang="en-ID" dirty="0"/>
              <a:t> </a:t>
            </a:r>
            <a:r>
              <a:rPr lang="en-ID" dirty="0" err="1"/>
              <a:t>personalisasi</a:t>
            </a:r>
            <a:r>
              <a:rPr lang="en-ID" dirty="0"/>
              <a:t> </a:t>
            </a:r>
            <a:r>
              <a:rPr lang="en-ID" dirty="0" err="1"/>
              <a:t>direpresentasikan</a:t>
            </a:r>
            <a:r>
              <a:rPr lang="en-ID" dirty="0"/>
              <a:t> </a:t>
            </a:r>
            <a:r>
              <a:rPr lang="en-ID" dirty="0" err="1"/>
              <a:t>dengan</a:t>
            </a:r>
            <a:r>
              <a:rPr lang="en-ID" dirty="0"/>
              <a:t> </a:t>
            </a:r>
            <a:r>
              <a:rPr lang="en-ID" dirty="0" err="1"/>
              <a:t>identitasnya</a:t>
            </a:r>
            <a:r>
              <a:rPr lang="en-ID" dirty="0"/>
              <a:t> </a:t>
            </a:r>
            <a:r>
              <a:rPr lang="en-ID" dirty="0" err="1"/>
              <a:t>sebagai</a:t>
            </a:r>
            <a:r>
              <a:rPr lang="en-ID" dirty="0"/>
              <a:t> </a:t>
            </a:r>
            <a:r>
              <a:rPr lang="en-ID" dirty="0" err="1"/>
              <a:t>seseorang</a:t>
            </a:r>
            <a:r>
              <a:rPr lang="en-ID" dirty="0"/>
              <a:t> </a:t>
            </a:r>
            <a:r>
              <a:rPr lang="en-ID" dirty="0" err="1"/>
              <a:t>mahasiswa</a:t>
            </a:r>
            <a:r>
              <a:rPr lang="en-ID" dirty="0"/>
              <a:t> kos yang </a:t>
            </a:r>
            <a:r>
              <a:rPr lang="en-ID" dirty="0" err="1"/>
              <a:t>berumur</a:t>
            </a:r>
            <a:r>
              <a:rPr lang="en-ID" dirty="0"/>
              <a:t> 21 </a:t>
            </a:r>
            <a:r>
              <a:rPr lang="en-ID" dirty="0" err="1"/>
              <a:t>tahun</a:t>
            </a:r>
            <a:r>
              <a:rPr lang="en-ID" dirty="0"/>
              <a:t>. </a:t>
            </a:r>
            <a:r>
              <a:rPr lang="en-ID" dirty="0" err="1"/>
              <a:t>Aspek</a:t>
            </a:r>
            <a:r>
              <a:rPr lang="en-ID" dirty="0"/>
              <a:t> </a:t>
            </a:r>
            <a:r>
              <a:rPr lang="en-ID" dirty="0" err="1"/>
              <a:t>relevansi</a:t>
            </a:r>
            <a:r>
              <a:rPr lang="en-ID" dirty="0"/>
              <a:t> </a:t>
            </a:r>
            <a:r>
              <a:rPr lang="en-ID" dirty="0" err="1"/>
              <a:t>direpresentasikan</a:t>
            </a:r>
            <a:r>
              <a:rPr lang="en-ID" dirty="0"/>
              <a:t> </a:t>
            </a:r>
            <a:r>
              <a:rPr lang="en-ID" dirty="0" err="1"/>
              <a:t>dengan</a:t>
            </a:r>
            <a:r>
              <a:rPr lang="en-ID" dirty="0"/>
              <a:t> </a:t>
            </a:r>
            <a:r>
              <a:rPr lang="en-ID" dirty="0" err="1"/>
              <a:t>hobinya</a:t>
            </a:r>
            <a:r>
              <a:rPr lang="en-ID" dirty="0"/>
              <a:t> </a:t>
            </a:r>
            <a:r>
              <a:rPr lang="en-ID" dirty="0" err="1"/>
              <a:t>dalam</a:t>
            </a:r>
            <a:r>
              <a:rPr lang="en-ID" dirty="0"/>
              <a:t> </a:t>
            </a:r>
            <a:r>
              <a:rPr lang="en-ID" dirty="0" err="1"/>
              <a:t>memasak</a:t>
            </a:r>
            <a:r>
              <a:rPr lang="en-ID" dirty="0"/>
              <a:t> dan </a:t>
            </a:r>
            <a:r>
              <a:rPr lang="en-ID" dirty="0" err="1"/>
              <a:t>menggunakan</a:t>
            </a:r>
            <a:r>
              <a:rPr lang="en-ID" dirty="0"/>
              <a:t> smartphone </a:t>
            </a:r>
            <a:r>
              <a:rPr lang="en-ID" dirty="0" err="1"/>
              <a:t>dalam</a:t>
            </a:r>
            <a:r>
              <a:rPr lang="en-ID" dirty="0"/>
              <a:t> </a:t>
            </a:r>
            <a:r>
              <a:rPr lang="en-ID" dirty="0" err="1"/>
              <a:t>mencari</a:t>
            </a:r>
            <a:r>
              <a:rPr lang="en-ID" dirty="0"/>
              <a:t> </a:t>
            </a:r>
            <a:r>
              <a:rPr lang="en-ID" dirty="0" err="1"/>
              <a:t>resep</a:t>
            </a:r>
            <a:r>
              <a:rPr lang="en-ID" dirty="0"/>
              <a:t> </a:t>
            </a:r>
            <a:r>
              <a:rPr lang="en-ID" dirty="0" err="1"/>
              <a:t>masakan</a:t>
            </a:r>
            <a:r>
              <a:rPr lang="en-ID" dirty="0"/>
              <a:t>, dan </a:t>
            </a:r>
            <a:r>
              <a:rPr lang="en-ID" dirty="0" err="1"/>
              <a:t>beberapa</a:t>
            </a:r>
            <a:r>
              <a:rPr lang="en-ID" dirty="0"/>
              <a:t> </a:t>
            </a:r>
            <a:r>
              <a:rPr lang="en-ID" dirty="0" err="1"/>
              <a:t>permasalahan</a:t>
            </a:r>
            <a:r>
              <a:rPr lang="en-ID" dirty="0"/>
              <a:t> yang </a:t>
            </a:r>
            <a:r>
              <a:rPr lang="en-ID" dirty="0" err="1"/>
              <a:t>ia</a:t>
            </a:r>
            <a:r>
              <a:rPr lang="en-ID" dirty="0"/>
              <a:t> </a:t>
            </a:r>
            <a:r>
              <a:rPr lang="en-ID" dirty="0" err="1"/>
              <a:t>alami</a:t>
            </a:r>
            <a:r>
              <a:rPr lang="en-ID" dirty="0"/>
              <a:t> </a:t>
            </a:r>
            <a:r>
              <a:rPr lang="en-ID" dirty="0" err="1"/>
              <a:t>terkait</a:t>
            </a:r>
            <a:r>
              <a:rPr lang="en-ID" dirty="0"/>
              <a:t> </a:t>
            </a:r>
            <a:r>
              <a:rPr lang="en-ID" dirty="0" err="1"/>
              <a:t>hal</a:t>
            </a:r>
            <a:r>
              <a:rPr lang="en-ID" dirty="0"/>
              <a:t> </a:t>
            </a:r>
            <a:r>
              <a:rPr lang="en-ID" dirty="0" err="1"/>
              <a:t>tersebut</a:t>
            </a:r>
            <a:r>
              <a:rPr lang="en-ID" dirty="0"/>
              <a:t>, </a:t>
            </a:r>
            <a:r>
              <a:rPr lang="en-ID" dirty="0" err="1"/>
              <a:t>beserta</a:t>
            </a:r>
            <a:r>
              <a:rPr lang="en-ID" dirty="0"/>
              <a:t> </a:t>
            </a:r>
            <a:r>
              <a:rPr lang="en-ID" dirty="0" err="1"/>
              <a:t>keinginan</a:t>
            </a:r>
            <a:r>
              <a:rPr lang="en-ID" dirty="0"/>
              <a:t> </a:t>
            </a:r>
            <a:r>
              <a:rPr lang="en-ID" dirty="0" err="1"/>
              <a:t>untuk</a:t>
            </a:r>
            <a:r>
              <a:rPr lang="en-ID" dirty="0"/>
              <a:t> </a:t>
            </a:r>
            <a:r>
              <a:rPr lang="en-ID" dirty="0" err="1"/>
              <a:t>menyelesaikannya</a:t>
            </a:r>
            <a:r>
              <a:rPr lang="en-ID" dirty="0"/>
              <a:t>. </a:t>
            </a:r>
            <a:r>
              <a:rPr lang="en-ID" dirty="0" err="1"/>
              <a:t>Aspek</a:t>
            </a:r>
            <a:r>
              <a:rPr lang="en-ID" dirty="0"/>
              <a:t> </a:t>
            </a:r>
            <a:r>
              <a:rPr lang="en-ID" dirty="0" err="1"/>
              <a:t>edukasi</a:t>
            </a:r>
            <a:r>
              <a:rPr lang="en-ID" dirty="0"/>
              <a:t> dan </a:t>
            </a:r>
            <a:r>
              <a:rPr lang="en-ID" dirty="0" err="1"/>
              <a:t>pekerjaan</a:t>
            </a:r>
            <a:r>
              <a:rPr lang="en-ID" dirty="0"/>
              <a:t> </a:t>
            </a:r>
            <a:r>
              <a:rPr lang="en-ID" dirty="0" err="1"/>
              <a:t>direpresentasikan</a:t>
            </a:r>
            <a:r>
              <a:rPr lang="en-ID" dirty="0"/>
              <a:t> </a:t>
            </a:r>
            <a:r>
              <a:rPr lang="en-ID" dirty="0" err="1"/>
              <a:t>dengan</a:t>
            </a:r>
            <a:r>
              <a:rPr lang="en-ID" dirty="0"/>
              <a:t> </a:t>
            </a:r>
            <a:r>
              <a:rPr lang="en-ID" dirty="0" err="1"/>
              <a:t>narasi</a:t>
            </a:r>
            <a:r>
              <a:rPr lang="en-ID" dirty="0"/>
              <a:t> </a:t>
            </a:r>
            <a:r>
              <a:rPr lang="en-ID" dirty="0" err="1"/>
              <a:t>bahwa</a:t>
            </a:r>
            <a:r>
              <a:rPr lang="en-ID" dirty="0"/>
              <a:t> </a:t>
            </a:r>
            <a:r>
              <a:rPr lang="en-ID" dirty="0" err="1"/>
              <a:t>ia</a:t>
            </a:r>
            <a:r>
              <a:rPr lang="en-ID" dirty="0"/>
              <a:t> </a:t>
            </a:r>
            <a:r>
              <a:rPr lang="en-ID" dirty="0" err="1"/>
              <a:t>merupakan</a:t>
            </a:r>
            <a:r>
              <a:rPr lang="en-ID" dirty="0"/>
              <a:t> </a:t>
            </a:r>
            <a:r>
              <a:rPr lang="en-ID" dirty="0" err="1"/>
              <a:t>mahasiswa</a:t>
            </a:r>
            <a:r>
              <a:rPr lang="en-ID" dirty="0"/>
              <a:t> </a:t>
            </a:r>
            <a:r>
              <a:rPr lang="en-ID" dirty="0" err="1"/>
              <a:t>teknik</a:t>
            </a:r>
            <a:r>
              <a:rPr lang="en-ID" dirty="0"/>
              <a:t> </a:t>
            </a:r>
            <a:r>
              <a:rPr lang="en-ID" dirty="0" err="1"/>
              <a:t>informatika</a:t>
            </a:r>
            <a:r>
              <a:rPr lang="en-ID" dirty="0"/>
              <a:t> FILKOM UB </a:t>
            </a:r>
            <a:r>
              <a:rPr lang="en-ID" dirty="0" err="1"/>
              <a:t>angkatan</a:t>
            </a:r>
            <a:r>
              <a:rPr lang="en-ID" dirty="0"/>
              <a:t> 2019.</a:t>
            </a:r>
          </a:p>
        </p:txBody>
      </p:sp>
      <p:sp>
        <p:nvSpPr>
          <p:cNvPr id="4" name="Slide Number Placeholder 3"/>
          <p:cNvSpPr>
            <a:spLocks noGrp="1"/>
          </p:cNvSpPr>
          <p:nvPr>
            <p:ph type="sldNum" sz="quarter" idx="5"/>
          </p:nvPr>
        </p:nvSpPr>
        <p:spPr/>
        <p:txBody>
          <a:bodyPr/>
          <a:lstStyle/>
          <a:p>
            <a:fld id="{26C9A134-C079-4C3C-9F73-67D0C64AD652}" type="slidenum">
              <a:rPr lang="en-ID" smtClean="0"/>
              <a:t>19</a:t>
            </a:fld>
            <a:endParaRPr lang="en-ID"/>
          </a:p>
        </p:txBody>
      </p:sp>
    </p:spTree>
    <p:extLst>
      <p:ext uri="{BB962C8B-B14F-4D97-AF65-F5344CB8AC3E}">
        <p14:creationId xmlns:p14="http://schemas.microsoft.com/office/powerpoint/2010/main" val="3613746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kegiatan Miko dalam hal memasak nasi goreng, yang termasuk di dalamnya </a:t>
            </a:r>
            <a:r>
              <a:rPr lang="id-ID" sz="1800" dirty="0">
                <a:effectLst/>
                <a:latin typeface="Calibri" panose="020F0502020204030204" pitchFamily="34" charset="0"/>
                <a:ea typeface="Calibri" panose="020F0502020204030204" pitchFamily="34" charset="0"/>
                <a:cs typeface="Arial" panose="020B0604020202020204" pitchFamily="34" charset="0"/>
              </a:rPr>
              <a:t>nama skenario, tujuan keseluruhan, hal yang terlibat dalam mencapai tujuan, persona dari aktor yang terlibat, permasalahan yang tidak bisa terselesaikan oleh sistem yang sudah ada, dan cara yang memungkinkan dalam menyelesaikan permasalahan tersebut. Nama skenarionya adalah memasak nasi goreng. Tujuan keseluruhannya adalah memasak nasi goreng sederhana yang diinginkan dengan ketersediaan bahan dan harganya. Hal yang terlibat dalam mencapai tujuan antara lain pencariannya dalam mencari resep di internet, dan bertanya mengenai aplikasi resep kepada temannya Ziyad. Persona dari aktor yang terlibat direpresentasikan dengan paragraf awal mengenai Miko. Pemasalahan dari yang tidak bisa terselesaikan oleh sistem yang sudah ada yaitu mengenai belum adanya aplikasi resep yang dikhususkan untuk mahasiswa beserta rekomendasi resep sesuai estimasi harga bahannya, bahan masakan dalam resep yang terlalu rumit, dan harga dari tiap bahan pada resep yang tidak dicantumkan. Cara yang memungkinkan dalam menyelesaikan permasalahan yaitu dengan adanya sebuah aplikasi resep untuk mahasiswa, dimana resep yang disajikan sederhana, disertai dengan rincian harga dari bahannya, dan cocok untuk mahasiswa yang ngekos. </a:t>
            </a:r>
            <a:endParaRPr lang="en-ID" dirty="0"/>
          </a:p>
        </p:txBody>
      </p:sp>
      <p:sp>
        <p:nvSpPr>
          <p:cNvPr id="4" name="Slide Number Placeholder 3"/>
          <p:cNvSpPr>
            <a:spLocks noGrp="1"/>
          </p:cNvSpPr>
          <p:nvPr>
            <p:ph type="sldNum" sz="quarter" idx="5"/>
          </p:nvPr>
        </p:nvSpPr>
        <p:spPr/>
        <p:txBody>
          <a:bodyPr/>
          <a:lstStyle/>
          <a:p>
            <a:fld id="{26C9A134-C079-4C3C-9F73-67D0C64AD652}" type="slidenum">
              <a:rPr lang="en-ID" smtClean="0"/>
              <a:t>20</a:t>
            </a:fld>
            <a:endParaRPr lang="en-ID"/>
          </a:p>
        </p:txBody>
      </p:sp>
    </p:spTree>
    <p:extLst>
      <p:ext uri="{BB962C8B-B14F-4D97-AF65-F5344CB8AC3E}">
        <p14:creationId xmlns:p14="http://schemas.microsoft.com/office/powerpoint/2010/main" val="3900553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enampilkan</a:t>
            </a:r>
            <a:r>
              <a:rPr lang="en-US" altLang="ko-KR" sz="1200" dirty="0">
                <a:solidFill>
                  <a:schemeClr val="tx1">
                    <a:lumMod val="75000"/>
                    <a:lumOff val="25000"/>
                  </a:schemeClr>
                </a:solidFill>
                <a:cs typeface="Arial" panose="020B0604020202020204" pitchFamily="34" charset="0"/>
              </a:rPr>
              <a:t> daftar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dimulai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dari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pengguna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membuka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halaman</a:t>
            </a:r>
            <a:r>
              <a:rPr lang="en-US" altLang="ko-KR" sz="1200" dirty="0">
                <a:solidFill>
                  <a:schemeClr val="tx1">
                    <a:lumMod val="75000"/>
                    <a:lumOff val="25000"/>
                  </a:schemeClr>
                </a:solidFill>
                <a:cs typeface="Arial" panose="020B0604020202020204" pitchFamily="34" charset="0"/>
              </a:rPr>
              <a:t> daftar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hingga</a:t>
            </a:r>
            <a:r>
              <a:rPr lang="en-US" altLang="ko-KR" sz="1200" dirty="0">
                <a:solidFill>
                  <a:schemeClr val="tx1">
                    <a:lumMod val="75000"/>
                    <a:lumOff val="25000"/>
                  </a:schemeClr>
                </a:solidFill>
                <a:cs typeface="Arial" panose="020B0604020202020204" pitchFamily="34" charset="0"/>
              </a:rPr>
              <a:t> data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tersebut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diterima</a:t>
            </a:r>
            <a:r>
              <a:rPr lang="en-US" altLang="ko-KR" sz="1200" dirty="0">
                <a:solidFill>
                  <a:schemeClr val="tx1">
                    <a:lumMod val="75000"/>
                    <a:lumOff val="25000"/>
                  </a:schemeClr>
                </a:solidFill>
                <a:cs typeface="Arial" panose="020B0604020202020204" pitchFamily="34" charset="0"/>
              </a:rPr>
              <a:t> oleh </a:t>
            </a:r>
            <a:r>
              <a:rPr lang="en-US" altLang="ko-KR" sz="1200" dirty="0" err="1">
                <a:solidFill>
                  <a:schemeClr val="tx1">
                    <a:lumMod val="75000"/>
                    <a:lumOff val="25000"/>
                  </a:schemeClr>
                </a:solidFill>
                <a:cs typeface="Arial" panose="020B0604020202020204" pitchFamily="34" charset="0"/>
              </a:rPr>
              <a:t>pengguna</a:t>
            </a:r>
            <a:r>
              <a:rPr lang="en-US" altLang="ko-KR" sz="1200" dirty="0">
                <a:solidFill>
                  <a:schemeClr val="tx1">
                    <a:lumMod val="75000"/>
                    <a:lumOff val="25000"/>
                  </a:schemeClr>
                </a:solidFill>
                <a:cs typeface="Arial" panose="020B0604020202020204" pitchFamily="34" charset="0"/>
              </a:rPr>
              <a:t>.</a:t>
            </a:r>
            <a:endParaRPr lang="en-ID" dirty="0"/>
          </a:p>
        </p:txBody>
      </p:sp>
      <p:sp>
        <p:nvSpPr>
          <p:cNvPr id="4" name="Slide Number Placeholder 3"/>
          <p:cNvSpPr>
            <a:spLocks noGrp="1"/>
          </p:cNvSpPr>
          <p:nvPr>
            <p:ph type="sldNum" sz="quarter" idx="5"/>
          </p:nvPr>
        </p:nvSpPr>
        <p:spPr/>
        <p:txBody>
          <a:bodyPr/>
          <a:lstStyle/>
          <a:p>
            <a:fld id="{26C9A134-C079-4C3C-9F73-67D0C64AD652}" type="slidenum">
              <a:rPr lang="en-ID" smtClean="0"/>
              <a:t>28</a:t>
            </a:fld>
            <a:endParaRPr lang="en-ID"/>
          </a:p>
        </p:txBody>
      </p:sp>
    </p:spTree>
    <p:extLst>
      <p:ext uri="{BB962C8B-B14F-4D97-AF65-F5344CB8AC3E}">
        <p14:creationId xmlns:p14="http://schemas.microsoft.com/office/powerpoint/2010/main" val="98870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altLang="ko-KR" sz="1200" dirty="0">
                <a:solidFill>
                  <a:schemeClr val="tx1">
                    <a:lumMod val="75000"/>
                    <a:lumOff val="25000"/>
                  </a:schemeClr>
                </a:solidFill>
                <a:cs typeface="Arial" panose="020B0604020202020204" pitchFamily="34" charset="0"/>
              </a:rPr>
              <a:t>Akan dilakukan pengambilan terhadap data semua resep, handling terhadap response. Jika berhasil maka akan melakukan pembaharuan dan notify terhadap daftar semua resep terbaru, dan log jika error. </a:t>
            </a:r>
            <a:endParaRPr lang="ko-KR" altLang="en-US" sz="1200" dirty="0">
              <a:solidFill>
                <a:schemeClr val="tx1">
                  <a:lumMod val="75000"/>
                  <a:lumOff val="25000"/>
                </a:schemeClr>
              </a:solidFill>
              <a:cs typeface="Arial" panose="020B0604020202020204" pitchFamily="34" charset="0"/>
            </a:endParaRPr>
          </a:p>
          <a:p>
            <a:endParaRPr lang="en-ID" dirty="0"/>
          </a:p>
        </p:txBody>
      </p:sp>
      <p:sp>
        <p:nvSpPr>
          <p:cNvPr id="4" name="Slide Number Placeholder 3"/>
          <p:cNvSpPr>
            <a:spLocks noGrp="1"/>
          </p:cNvSpPr>
          <p:nvPr>
            <p:ph type="sldNum" sz="quarter" idx="5"/>
          </p:nvPr>
        </p:nvSpPr>
        <p:spPr/>
        <p:txBody>
          <a:bodyPr/>
          <a:lstStyle/>
          <a:p>
            <a:fld id="{26C9A134-C079-4C3C-9F73-67D0C64AD652}" type="slidenum">
              <a:rPr lang="en-ID" smtClean="0"/>
              <a:t>32</a:t>
            </a:fld>
            <a:endParaRPr lang="en-ID"/>
          </a:p>
        </p:txBody>
      </p:sp>
    </p:spTree>
    <p:extLst>
      <p:ext uri="{BB962C8B-B14F-4D97-AF65-F5344CB8AC3E}">
        <p14:creationId xmlns:p14="http://schemas.microsoft.com/office/powerpoint/2010/main" val="1159301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1" fmla="*/ 0 w 6001966"/>
              <a:gd name="connsiteY0-2" fmla="*/ 0 h 6858000"/>
              <a:gd name="connsiteX1-3" fmla="*/ 5995863 w 6001966"/>
              <a:gd name="connsiteY1-4" fmla="*/ 0 h 6858000"/>
              <a:gd name="connsiteX2-5" fmla="*/ 6001966 w 6001966"/>
              <a:gd name="connsiteY2-6" fmla="*/ 3258766 h 6858000"/>
              <a:gd name="connsiteX3-7" fmla="*/ 5995863 w 6001966"/>
              <a:gd name="connsiteY3-8" fmla="*/ 6858000 h 6858000"/>
              <a:gd name="connsiteX4-9" fmla="*/ 0 w 6001966"/>
              <a:gd name="connsiteY4-10" fmla="*/ 6858000 h 6858000"/>
              <a:gd name="connsiteX5" fmla="*/ 0 w 6001966"/>
              <a:gd name="connsiteY5" fmla="*/ 0 h 6858000"/>
              <a:gd name="connsiteX0-11" fmla="*/ 0 w 5995869"/>
              <a:gd name="connsiteY0-12" fmla="*/ 0 h 6858000"/>
              <a:gd name="connsiteX1-13" fmla="*/ 5995863 w 5995869"/>
              <a:gd name="connsiteY1-14" fmla="*/ 0 h 6858000"/>
              <a:gd name="connsiteX2-15" fmla="*/ 5554494 w 5995869"/>
              <a:gd name="connsiteY2-16" fmla="*/ 3307405 h 6858000"/>
              <a:gd name="connsiteX3-17" fmla="*/ 5995863 w 5995869"/>
              <a:gd name="connsiteY3-18" fmla="*/ 6858000 h 6858000"/>
              <a:gd name="connsiteX4-19" fmla="*/ 0 w 5995869"/>
              <a:gd name="connsiteY4-20" fmla="*/ 6858000 h 6858000"/>
              <a:gd name="connsiteX5-21" fmla="*/ 0 w 5995869"/>
              <a:gd name="connsiteY5-22" fmla="*/ 0 h 6858000"/>
              <a:gd name="connsiteX0-23" fmla="*/ 0 w 5995869"/>
              <a:gd name="connsiteY0-24" fmla="*/ 0 h 6858000"/>
              <a:gd name="connsiteX1-25" fmla="*/ 5995863 w 5995869"/>
              <a:gd name="connsiteY1-26" fmla="*/ 0 h 6858000"/>
              <a:gd name="connsiteX2-27" fmla="*/ 5554494 w 5995869"/>
              <a:gd name="connsiteY2-28" fmla="*/ 3307405 h 6858000"/>
              <a:gd name="connsiteX3-29" fmla="*/ 5704033 w 5995869"/>
              <a:gd name="connsiteY3-30" fmla="*/ 6838544 h 6858000"/>
              <a:gd name="connsiteX4-31" fmla="*/ 0 w 5995869"/>
              <a:gd name="connsiteY4-32" fmla="*/ 6858000 h 6858000"/>
              <a:gd name="connsiteX5-33" fmla="*/ 0 w 5995869"/>
              <a:gd name="connsiteY5-34" fmla="*/ 0 h 6858000"/>
              <a:gd name="connsiteX0-35" fmla="*/ 0 w 5995869"/>
              <a:gd name="connsiteY0-36" fmla="*/ 0 h 6858000"/>
              <a:gd name="connsiteX1-37" fmla="*/ 5995863 w 5995869"/>
              <a:gd name="connsiteY1-38" fmla="*/ 0 h 6858000"/>
              <a:gd name="connsiteX2-39" fmla="*/ 5496128 w 5995869"/>
              <a:gd name="connsiteY2-40" fmla="*/ 3307405 h 6858000"/>
              <a:gd name="connsiteX3-41" fmla="*/ 5704033 w 5995869"/>
              <a:gd name="connsiteY3-42" fmla="*/ 6838544 h 6858000"/>
              <a:gd name="connsiteX4-43" fmla="*/ 0 w 5995869"/>
              <a:gd name="connsiteY4-44" fmla="*/ 6858000 h 6858000"/>
              <a:gd name="connsiteX5-45" fmla="*/ 0 w 5995869"/>
              <a:gd name="connsiteY5-46" fmla="*/ 0 h 6858000"/>
              <a:gd name="connsiteX0-47" fmla="*/ 0 w 6268240"/>
              <a:gd name="connsiteY0-48" fmla="*/ 0 h 6858000"/>
              <a:gd name="connsiteX1-49" fmla="*/ 6268237 w 6268240"/>
              <a:gd name="connsiteY1-50" fmla="*/ 0 h 6858000"/>
              <a:gd name="connsiteX2-51" fmla="*/ 5496128 w 6268240"/>
              <a:gd name="connsiteY2-52" fmla="*/ 3307405 h 6858000"/>
              <a:gd name="connsiteX3-53" fmla="*/ 5704033 w 6268240"/>
              <a:gd name="connsiteY3-54" fmla="*/ 6838544 h 6858000"/>
              <a:gd name="connsiteX4-55" fmla="*/ 0 w 6268240"/>
              <a:gd name="connsiteY4-56" fmla="*/ 6858000 h 6858000"/>
              <a:gd name="connsiteX5-57" fmla="*/ 0 w 6268240"/>
              <a:gd name="connsiteY5-58" fmla="*/ 0 h 6858000"/>
              <a:gd name="connsiteX0-59" fmla="*/ 0 w 6268240"/>
              <a:gd name="connsiteY0-60" fmla="*/ 0 h 6858000"/>
              <a:gd name="connsiteX1-61" fmla="*/ 6268237 w 6268240"/>
              <a:gd name="connsiteY1-62" fmla="*/ 0 h 6858000"/>
              <a:gd name="connsiteX2-63" fmla="*/ 5496128 w 6268240"/>
              <a:gd name="connsiteY2-64" fmla="*/ 3307405 h 6858000"/>
              <a:gd name="connsiteX3-65" fmla="*/ 5742943 w 6268240"/>
              <a:gd name="connsiteY3-66" fmla="*/ 6857999 h 6858000"/>
              <a:gd name="connsiteX4-67" fmla="*/ 0 w 6268240"/>
              <a:gd name="connsiteY4-68" fmla="*/ 6858000 h 6858000"/>
              <a:gd name="connsiteX5-69" fmla="*/ 0 w 6268240"/>
              <a:gd name="connsiteY5-70" fmla="*/ 0 h 6858000"/>
              <a:gd name="connsiteX0-71" fmla="*/ 0 w 6268240"/>
              <a:gd name="connsiteY0-72" fmla="*/ 0 h 6858000"/>
              <a:gd name="connsiteX1-73" fmla="*/ 6268237 w 6268240"/>
              <a:gd name="connsiteY1-74" fmla="*/ 0 h 6858000"/>
              <a:gd name="connsiteX2-75" fmla="*/ 5496128 w 6268240"/>
              <a:gd name="connsiteY2-76" fmla="*/ 3307405 h 6858000"/>
              <a:gd name="connsiteX3-77" fmla="*/ 5742943 w 6268240"/>
              <a:gd name="connsiteY3-78" fmla="*/ 6857999 h 6858000"/>
              <a:gd name="connsiteX4-79" fmla="*/ 0 w 6268240"/>
              <a:gd name="connsiteY4-80" fmla="*/ 6858000 h 6858000"/>
              <a:gd name="connsiteX5-81" fmla="*/ 0 w 6268240"/>
              <a:gd name="connsiteY5-82" fmla="*/ 0 h 6858000"/>
              <a:gd name="connsiteX0-83" fmla="*/ 0 w 6268239"/>
              <a:gd name="connsiteY0-84" fmla="*/ 0 h 6858000"/>
              <a:gd name="connsiteX1-85" fmla="*/ 6268237 w 6268239"/>
              <a:gd name="connsiteY1-86" fmla="*/ 0 h 6858000"/>
              <a:gd name="connsiteX2-87" fmla="*/ 5223754 w 6268239"/>
              <a:gd name="connsiteY2-88" fmla="*/ 4270443 h 6858000"/>
              <a:gd name="connsiteX3-89" fmla="*/ 5742943 w 6268239"/>
              <a:gd name="connsiteY3-90" fmla="*/ 6857999 h 6858000"/>
              <a:gd name="connsiteX4-91" fmla="*/ 0 w 6268239"/>
              <a:gd name="connsiteY4-92" fmla="*/ 6858000 h 6858000"/>
              <a:gd name="connsiteX5-93" fmla="*/ 0 w 6268239"/>
              <a:gd name="connsiteY5-94" fmla="*/ 0 h 6858000"/>
              <a:gd name="connsiteX0-95" fmla="*/ 0 w 6268239"/>
              <a:gd name="connsiteY0-96" fmla="*/ 0 h 6858000"/>
              <a:gd name="connsiteX1-97" fmla="*/ 6268237 w 6268239"/>
              <a:gd name="connsiteY1-98" fmla="*/ 0 h 6858000"/>
              <a:gd name="connsiteX2-99" fmla="*/ 5223754 w 6268239"/>
              <a:gd name="connsiteY2-100" fmla="*/ 4270443 h 6858000"/>
              <a:gd name="connsiteX3-101" fmla="*/ 5742943 w 6268239"/>
              <a:gd name="connsiteY3-102" fmla="*/ 6857999 h 6858000"/>
              <a:gd name="connsiteX4-103" fmla="*/ 0 w 6268239"/>
              <a:gd name="connsiteY4-104" fmla="*/ 6858000 h 6858000"/>
              <a:gd name="connsiteX5-105" fmla="*/ 0 w 6268239"/>
              <a:gd name="connsiteY5-106" fmla="*/ 0 h 6858000"/>
              <a:gd name="connsiteX0-107" fmla="*/ 0 w 6511430"/>
              <a:gd name="connsiteY0-108" fmla="*/ 0 h 6858000"/>
              <a:gd name="connsiteX1-109" fmla="*/ 6511428 w 6511430"/>
              <a:gd name="connsiteY1-110" fmla="*/ 9727 h 6858000"/>
              <a:gd name="connsiteX2-111" fmla="*/ 5223754 w 6511430"/>
              <a:gd name="connsiteY2-112" fmla="*/ 4270443 h 6858000"/>
              <a:gd name="connsiteX3-113" fmla="*/ 5742943 w 6511430"/>
              <a:gd name="connsiteY3-114" fmla="*/ 6857999 h 6858000"/>
              <a:gd name="connsiteX4-115" fmla="*/ 0 w 6511430"/>
              <a:gd name="connsiteY4-116" fmla="*/ 6858000 h 6858000"/>
              <a:gd name="connsiteX5-117" fmla="*/ 0 w 6511430"/>
              <a:gd name="connsiteY5-118" fmla="*/ 0 h 6858000"/>
              <a:gd name="connsiteX0-119" fmla="*/ 0 w 6511689"/>
              <a:gd name="connsiteY0-120" fmla="*/ 0 h 6858000"/>
              <a:gd name="connsiteX1-121" fmla="*/ 6511428 w 6511689"/>
              <a:gd name="connsiteY1-122" fmla="*/ 9727 h 6858000"/>
              <a:gd name="connsiteX2-123" fmla="*/ 5223754 w 6511689"/>
              <a:gd name="connsiteY2-124" fmla="*/ 4270443 h 6858000"/>
              <a:gd name="connsiteX3-125" fmla="*/ 5742943 w 6511689"/>
              <a:gd name="connsiteY3-126" fmla="*/ 6857999 h 6858000"/>
              <a:gd name="connsiteX4-127" fmla="*/ 0 w 6511689"/>
              <a:gd name="connsiteY4-128" fmla="*/ 6858000 h 6858000"/>
              <a:gd name="connsiteX5-129" fmla="*/ 0 w 6511689"/>
              <a:gd name="connsiteY5-130" fmla="*/ 0 h 6858000"/>
              <a:gd name="connsiteX0-131" fmla="*/ 0 w 6511673"/>
              <a:gd name="connsiteY0-132" fmla="*/ 0 h 6858000"/>
              <a:gd name="connsiteX1-133" fmla="*/ 6511428 w 6511673"/>
              <a:gd name="connsiteY1-134" fmla="*/ 9727 h 6858000"/>
              <a:gd name="connsiteX2-135" fmla="*/ 5136205 w 6511673"/>
              <a:gd name="connsiteY2-136" fmla="*/ 4659549 h 6858000"/>
              <a:gd name="connsiteX3-137" fmla="*/ 5742943 w 6511673"/>
              <a:gd name="connsiteY3-138" fmla="*/ 6857999 h 6858000"/>
              <a:gd name="connsiteX4-139" fmla="*/ 0 w 6511673"/>
              <a:gd name="connsiteY4-140" fmla="*/ 6858000 h 6858000"/>
              <a:gd name="connsiteX5-141" fmla="*/ 0 w 6511673"/>
              <a:gd name="connsiteY5-142" fmla="*/ 0 h 6858000"/>
              <a:gd name="connsiteX0-143" fmla="*/ 0 w 6511660"/>
              <a:gd name="connsiteY0-144" fmla="*/ 0 h 6858000"/>
              <a:gd name="connsiteX1-145" fmla="*/ 6511428 w 6511660"/>
              <a:gd name="connsiteY1-146" fmla="*/ 9727 h 6858000"/>
              <a:gd name="connsiteX2-147" fmla="*/ 5058384 w 6511660"/>
              <a:gd name="connsiteY2-148" fmla="*/ 4737370 h 6858000"/>
              <a:gd name="connsiteX3-149" fmla="*/ 5742943 w 6511660"/>
              <a:gd name="connsiteY3-150" fmla="*/ 6857999 h 6858000"/>
              <a:gd name="connsiteX4-151" fmla="*/ 0 w 6511660"/>
              <a:gd name="connsiteY4-152" fmla="*/ 6858000 h 6858000"/>
              <a:gd name="connsiteX5-153" fmla="*/ 0 w 6511660"/>
              <a:gd name="connsiteY5-154" fmla="*/ 0 h 6858000"/>
              <a:gd name="connsiteX0-155" fmla="*/ 0 w 6511654"/>
              <a:gd name="connsiteY0-156" fmla="*/ 0 h 6858000"/>
              <a:gd name="connsiteX1-157" fmla="*/ 6511428 w 6511654"/>
              <a:gd name="connsiteY1-158" fmla="*/ 9727 h 6858000"/>
              <a:gd name="connsiteX2-159" fmla="*/ 5019473 w 6511654"/>
              <a:gd name="connsiteY2-160" fmla="*/ 4679004 h 6858000"/>
              <a:gd name="connsiteX3-161" fmla="*/ 5742943 w 6511654"/>
              <a:gd name="connsiteY3-162" fmla="*/ 6857999 h 6858000"/>
              <a:gd name="connsiteX4-163" fmla="*/ 0 w 6511654"/>
              <a:gd name="connsiteY4-164" fmla="*/ 6858000 h 6858000"/>
              <a:gd name="connsiteX5-165" fmla="*/ 0 w 6511654"/>
              <a:gd name="connsiteY5-166" fmla="*/ 0 h 6858000"/>
              <a:gd name="connsiteX0-167" fmla="*/ 0 w 6511695"/>
              <a:gd name="connsiteY0-168" fmla="*/ 0 h 6858000"/>
              <a:gd name="connsiteX1-169" fmla="*/ 6511428 w 6511695"/>
              <a:gd name="connsiteY1-170" fmla="*/ 9727 h 6858000"/>
              <a:gd name="connsiteX2-171" fmla="*/ 5252937 w 6511695"/>
              <a:gd name="connsiteY2-172" fmla="*/ 4766553 h 6858000"/>
              <a:gd name="connsiteX3-173" fmla="*/ 5742943 w 6511695"/>
              <a:gd name="connsiteY3-174" fmla="*/ 6857999 h 6858000"/>
              <a:gd name="connsiteX4-175" fmla="*/ 0 w 6511695"/>
              <a:gd name="connsiteY4-176" fmla="*/ 6858000 h 6858000"/>
              <a:gd name="connsiteX5-177" fmla="*/ 0 w 6511695"/>
              <a:gd name="connsiteY5-178" fmla="*/ 0 h 6858000"/>
              <a:gd name="connsiteX0-179" fmla="*/ 0 w 6511695"/>
              <a:gd name="connsiteY0-180" fmla="*/ 0 h 6858000"/>
              <a:gd name="connsiteX1-181" fmla="*/ 6511428 w 6511695"/>
              <a:gd name="connsiteY1-182" fmla="*/ 9727 h 6858000"/>
              <a:gd name="connsiteX2-183" fmla="*/ 5252937 w 6511695"/>
              <a:gd name="connsiteY2-184" fmla="*/ 4766553 h 6858000"/>
              <a:gd name="connsiteX3-185" fmla="*/ 5742943 w 6511695"/>
              <a:gd name="connsiteY3-186" fmla="*/ 6857999 h 6858000"/>
              <a:gd name="connsiteX4-187" fmla="*/ 0 w 6511695"/>
              <a:gd name="connsiteY4-188" fmla="*/ 6858000 h 6858000"/>
              <a:gd name="connsiteX5-189" fmla="*/ 0 w 6511695"/>
              <a:gd name="connsiteY5-190" fmla="*/ 0 h 6858000"/>
              <a:gd name="connsiteX0-191" fmla="*/ 0 w 6511687"/>
              <a:gd name="connsiteY0-192" fmla="*/ 0 h 6858000"/>
              <a:gd name="connsiteX1-193" fmla="*/ 6511428 w 6511687"/>
              <a:gd name="connsiteY1-194" fmla="*/ 9727 h 6858000"/>
              <a:gd name="connsiteX2-195" fmla="*/ 5214027 w 6511687"/>
              <a:gd name="connsiteY2-196" fmla="*/ 4824918 h 6858000"/>
              <a:gd name="connsiteX3-197" fmla="*/ 5742943 w 6511687"/>
              <a:gd name="connsiteY3-198" fmla="*/ 6857999 h 6858000"/>
              <a:gd name="connsiteX4-199" fmla="*/ 0 w 6511687"/>
              <a:gd name="connsiteY4-200" fmla="*/ 6858000 h 6858000"/>
              <a:gd name="connsiteX5-201" fmla="*/ 0 w 6511687"/>
              <a:gd name="connsiteY5-202"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1" fmla="*/ 0 w 7072009"/>
              <a:gd name="connsiteY0-2" fmla="*/ 9728 h 6867729"/>
              <a:gd name="connsiteX1-3" fmla="*/ 5184843 w 7072009"/>
              <a:gd name="connsiteY1-4" fmla="*/ 0 h 6867729"/>
              <a:gd name="connsiteX2-5" fmla="*/ 7072009 w 7072009"/>
              <a:gd name="connsiteY2-6" fmla="*/ 6867729 h 6867729"/>
              <a:gd name="connsiteX3-7" fmla="*/ 0 w 7072009"/>
              <a:gd name="connsiteY3-8" fmla="*/ 6867729 h 6867729"/>
              <a:gd name="connsiteX4-9" fmla="*/ 0 w 7072009"/>
              <a:gd name="connsiteY4-10" fmla="*/ 9728 h 6867729"/>
              <a:gd name="connsiteX0-11" fmla="*/ 0 w 7072009"/>
              <a:gd name="connsiteY0-12" fmla="*/ 0 h 6858001"/>
              <a:gd name="connsiteX1-13" fmla="*/ 4765743 w 7072009"/>
              <a:gd name="connsiteY1-14" fmla="*/ 2972 h 6858001"/>
              <a:gd name="connsiteX2-15" fmla="*/ 7072009 w 7072009"/>
              <a:gd name="connsiteY2-16" fmla="*/ 6858001 h 6858001"/>
              <a:gd name="connsiteX3-17" fmla="*/ 0 w 7072009"/>
              <a:gd name="connsiteY3-18" fmla="*/ 6858001 h 6858001"/>
              <a:gd name="connsiteX4-19" fmla="*/ 0 w 7072009"/>
              <a:gd name="connsiteY4-20"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anose="020B0604020202020204" pitchFamily="34" charset="0"/>
              </a:rPr>
              <a:t>AWESOME</a:t>
            </a:r>
          </a:p>
        </p:txBody>
      </p:sp>
      <p:sp>
        <p:nvSpPr>
          <p:cNvPr id="20" name="TextBox 19"/>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anose="020B0604020202020204" pitchFamily="34" charset="0"/>
              </a:rPr>
              <a:t>PRESENTATION</a:t>
            </a:r>
            <a:endParaRPr lang="ko-KR" altLang="en-US" sz="3200" b="1" dirty="0">
              <a:solidFill>
                <a:schemeClr val="tx1"/>
              </a:solidFill>
              <a:cs typeface="Arial" panose="020B0604020202020204" pitchFamily="34" charset="0"/>
            </a:endParaRPr>
          </a:p>
        </p:txBody>
      </p:sp>
      <p:sp>
        <p:nvSpPr>
          <p:cNvPr id="21" name="Rectangle 20"/>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userDrawn="1"/>
        </p:nvGrpSpPr>
        <p:grpSpPr>
          <a:xfrm>
            <a:off x="8846665" y="482665"/>
            <a:ext cx="1389536" cy="955782"/>
            <a:chOff x="5327019" y="1709568"/>
            <a:chExt cx="2893768" cy="1990456"/>
          </a:xfrm>
        </p:grpSpPr>
        <p:sp>
          <p:nvSpPr>
            <p:cNvPr id="23" name="Freeform: Shape 22"/>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anose="020B0604020202020204" pitchFamily="34" charset="0"/>
              </a:rPr>
              <a:t>EASY TO CHANGE COLORS, PHOTOS.   </a:t>
            </a:r>
            <a:endParaRPr lang="ko-KR" altLang="en-US" sz="1400" b="1" dirty="0">
              <a:solidFill>
                <a:schemeClr val="tx1"/>
              </a:solidFill>
              <a:cs typeface="Arial" panose="020B0604020202020204" pitchFamily="34" charset="0"/>
            </a:endParaRPr>
          </a:p>
        </p:txBody>
      </p:sp>
      <p:sp>
        <p:nvSpPr>
          <p:cNvPr id="26" name="TextBox 25"/>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anose="020B0604020202020204" pitchFamily="34" charset="0"/>
              </a:rPr>
              <a:t>RESTAURANT</a:t>
            </a:r>
            <a:endParaRPr lang="ko-KR" altLang="en-US" sz="2000" dirty="0">
              <a:solidFill>
                <a:schemeClr val="tx1"/>
              </a:solidFill>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2059487" y="2025719"/>
            <a:ext cx="1756725" cy="2723580"/>
            <a:chOff x="1937089" y="1430968"/>
            <a:chExt cx="1756725" cy="2723580"/>
          </a:xfrm>
        </p:grpSpPr>
        <p:sp>
          <p:nvSpPr>
            <p:cNvPr id="4" name="Graphic 1"/>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p:cNvGrpSpPr/>
            <p:nvPr/>
          </p:nvGrpSpPr>
          <p:grpSpPr>
            <a:xfrm>
              <a:off x="2169785" y="3191212"/>
              <a:ext cx="1291331" cy="963336"/>
              <a:chOff x="4392995" y="3135615"/>
              <a:chExt cx="3183516" cy="2374912"/>
            </a:xfrm>
          </p:grpSpPr>
          <p:sp>
            <p:nvSpPr>
              <p:cNvPr id="6" name="Freeform: Shape 5"/>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p:cNvGrpSpPr/>
              <p:nvPr/>
            </p:nvGrpSpPr>
            <p:grpSpPr>
              <a:xfrm>
                <a:off x="4781079" y="3415892"/>
                <a:ext cx="283914" cy="1814359"/>
                <a:chOff x="1055023" y="2447148"/>
                <a:chExt cx="489227" cy="3126415"/>
              </a:xfrm>
              <a:solidFill>
                <a:schemeClr val="bg1"/>
              </a:solidFill>
              <a:effectLst/>
            </p:grpSpPr>
            <p:grpSp>
              <p:nvGrpSpPr>
                <p:cNvPr id="19" name="그룹 20"/>
                <p:cNvGrpSpPr/>
                <p:nvPr/>
              </p:nvGrpSpPr>
              <p:grpSpPr>
                <a:xfrm>
                  <a:off x="1195228" y="3663994"/>
                  <a:ext cx="208870" cy="1909569"/>
                  <a:chOff x="4360431" y="3515651"/>
                  <a:chExt cx="208870" cy="1909569"/>
                </a:xfrm>
                <a:grpFill/>
              </p:grpSpPr>
              <p:sp>
                <p:nvSpPr>
                  <p:cNvPr id="21" name="사다리꼴 22"/>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1" fmla="*/ 72939 w 489172"/>
                    <a:gd name="connsiteY0-2" fmla="*/ 0 h 1397222"/>
                    <a:gd name="connsiteX1-3" fmla="*/ 93304 w 489172"/>
                    <a:gd name="connsiteY1-4" fmla="*/ 8435 h 1397222"/>
                    <a:gd name="connsiteX2-5" fmla="*/ 100807 w 489172"/>
                    <a:gd name="connsiteY2-6" fmla="*/ 26550 h 1397222"/>
                    <a:gd name="connsiteX3-7" fmla="*/ 100806 w 489172"/>
                    <a:gd name="connsiteY3-8" fmla="*/ 765594 h 1397222"/>
                    <a:gd name="connsiteX4-9" fmla="*/ 131180 w 489172"/>
                    <a:gd name="connsiteY4-10" fmla="*/ 795968 h 1397222"/>
                    <a:gd name="connsiteX5-11" fmla="*/ 161554 w 489172"/>
                    <a:gd name="connsiteY5-12" fmla="*/ 765594 h 1397222"/>
                    <a:gd name="connsiteX6-13" fmla="*/ 161554 w 489172"/>
                    <a:gd name="connsiteY6-14" fmla="*/ 28704 h 1397222"/>
                    <a:gd name="connsiteX7-15" fmla="*/ 169949 w 489172"/>
                    <a:gd name="connsiteY7-16" fmla="*/ 8435 h 1397222"/>
                    <a:gd name="connsiteX8-17" fmla="*/ 190314 w 489172"/>
                    <a:gd name="connsiteY8-18" fmla="*/ 0 h 1397222"/>
                    <a:gd name="connsiteX9-19" fmla="*/ 210679 w 489172"/>
                    <a:gd name="connsiteY9-20" fmla="*/ 8435 h 1397222"/>
                    <a:gd name="connsiteX10-21" fmla="*/ 217111 w 489172"/>
                    <a:gd name="connsiteY10-22" fmla="*/ 23964 h 1397222"/>
                    <a:gd name="connsiteX11-23" fmla="*/ 217110 w 489172"/>
                    <a:gd name="connsiteY11-24" fmla="*/ 765292 h 1397222"/>
                    <a:gd name="connsiteX12-25" fmla="*/ 247484 w 489172"/>
                    <a:gd name="connsiteY12-26" fmla="*/ 795666 h 1397222"/>
                    <a:gd name="connsiteX13-27" fmla="*/ 277858 w 489172"/>
                    <a:gd name="connsiteY13-28" fmla="*/ 765292 h 1397222"/>
                    <a:gd name="connsiteX14-29" fmla="*/ 277858 w 489172"/>
                    <a:gd name="connsiteY14-30" fmla="*/ 25070 h 1397222"/>
                    <a:gd name="connsiteX15-31" fmla="*/ 284748 w 489172"/>
                    <a:gd name="connsiteY15-32" fmla="*/ 8435 h 1397222"/>
                    <a:gd name="connsiteX16-33" fmla="*/ 305113 w 489172"/>
                    <a:gd name="connsiteY16-34" fmla="*/ 0 h 1397222"/>
                    <a:gd name="connsiteX17-35" fmla="*/ 325478 w 489172"/>
                    <a:gd name="connsiteY17-36" fmla="*/ 8435 h 1397222"/>
                    <a:gd name="connsiteX18-37" fmla="*/ 333416 w 489172"/>
                    <a:gd name="connsiteY18-38" fmla="*/ 27600 h 1397222"/>
                    <a:gd name="connsiteX19-39" fmla="*/ 333415 w 489172"/>
                    <a:gd name="connsiteY19-40" fmla="*/ 758388 h 1397222"/>
                    <a:gd name="connsiteX20-41" fmla="*/ 363789 w 489172"/>
                    <a:gd name="connsiteY20-42" fmla="*/ 788762 h 1397222"/>
                    <a:gd name="connsiteX21-43" fmla="*/ 394163 w 489172"/>
                    <a:gd name="connsiteY21-44" fmla="*/ 758388 h 1397222"/>
                    <a:gd name="connsiteX22-45" fmla="*/ 394163 w 489172"/>
                    <a:gd name="connsiteY22-46" fmla="*/ 27653 h 1397222"/>
                    <a:gd name="connsiteX23-47" fmla="*/ 402123 w 489172"/>
                    <a:gd name="connsiteY23-48" fmla="*/ 8435 h 1397222"/>
                    <a:gd name="connsiteX24-49" fmla="*/ 422488 w 489172"/>
                    <a:gd name="connsiteY24-50" fmla="*/ 0 h 1397222"/>
                    <a:gd name="connsiteX25-51" fmla="*/ 451288 w 489172"/>
                    <a:gd name="connsiteY25-52" fmla="*/ 28800 h 1397222"/>
                    <a:gd name="connsiteX26-53" fmla="*/ 489172 w 489172"/>
                    <a:gd name="connsiteY26-54" fmla="*/ 1094702 h 1397222"/>
                    <a:gd name="connsiteX27-55" fmla="*/ 312706 w 489172"/>
                    <a:gd name="connsiteY27-56" fmla="*/ 1397222 h 1397222"/>
                    <a:gd name="connsiteX28-57" fmla="*/ 176466 w 489172"/>
                    <a:gd name="connsiteY28-58" fmla="*/ 1397222 h 1397222"/>
                    <a:gd name="connsiteX29-59" fmla="*/ 0 w 489172"/>
                    <a:gd name="connsiteY29-60" fmla="*/ 1094702 h 1397222"/>
                    <a:gd name="connsiteX30-61" fmla="*/ 44139 w 489172"/>
                    <a:gd name="connsiteY30-62" fmla="*/ 28800 h 1397222"/>
                    <a:gd name="connsiteX31-63" fmla="*/ 72939 w 489172"/>
                    <a:gd name="connsiteY31-64" fmla="*/ 0 h 1397222"/>
                    <a:gd name="connsiteX0-65" fmla="*/ 72939 w 489172"/>
                    <a:gd name="connsiteY0-66" fmla="*/ 0 h 1397222"/>
                    <a:gd name="connsiteX1-67" fmla="*/ 93304 w 489172"/>
                    <a:gd name="connsiteY1-68" fmla="*/ 8435 h 1397222"/>
                    <a:gd name="connsiteX2-69" fmla="*/ 100807 w 489172"/>
                    <a:gd name="connsiteY2-70" fmla="*/ 26550 h 1397222"/>
                    <a:gd name="connsiteX3-71" fmla="*/ 100806 w 489172"/>
                    <a:gd name="connsiteY3-72" fmla="*/ 765594 h 1397222"/>
                    <a:gd name="connsiteX4-73" fmla="*/ 131180 w 489172"/>
                    <a:gd name="connsiteY4-74" fmla="*/ 795968 h 1397222"/>
                    <a:gd name="connsiteX5-75" fmla="*/ 161554 w 489172"/>
                    <a:gd name="connsiteY5-76" fmla="*/ 765594 h 1397222"/>
                    <a:gd name="connsiteX6-77" fmla="*/ 161554 w 489172"/>
                    <a:gd name="connsiteY6-78" fmla="*/ 28704 h 1397222"/>
                    <a:gd name="connsiteX7-79" fmla="*/ 169949 w 489172"/>
                    <a:gd name="connsiteY7-80" fmla="*/ 8435 h 1397222"/>
                    <a:gd name="connsiteX8-81" fmla="*/ 190314 w 489172"/>
                    <a:gd name="connsiteY8-82" fmla="*/ 0 h 1397222"/>
                    <a:gd name="connsiteX9-83" fmla="*/ 210679 w 489172"/>
                    <a:gd name="connsiteY9-84" fmla="*/ 8435 h 1397222"/>
                    <a:gd name="connsiteX10-85" fmla="*/ 217111 w 489172"/>
                    <a:gd name="connsiteY10-86" fmla="*/ 23964 h 1397222"/>
                    <a:gd name="connsiteX11-87" fmla="*/ 217110 w 489172"/>
                    <a:gd name="connsiteY11-88" fmla="*/ 765292 h 1397222"/>
                    <a:gd name="connsiteX12-89" fmla="*/ 247484 w 489172"/>
                    <a:gd name="connsiteY12-90" fmla="*/ 795666 h 1397222"/>
                    <a:gd name="connsiteX13-91" fmla="*/ 277858 w 489172"/>
                    <a:gd name="connsiteY13-92" fmla="*/ 765292 h 1397222"/>
                    <a:gd name="connsiteX14-93" fmla="*/ 277858 w 489172"/>
                    <a:gd name="connsiteY14-94" fmla="*/ 25070 h 1397222"/>
                    <a:gd name="connsiteX15-95" fmla="*/ 284748 w 489172"/>
                    <a:gd name="connsiteY15-96" fmla="*/ 8435 h 1397222"/>
                    <a:gd name="connsiteX16-97" fmla="*/ 305113 w 489172"/>
                    <a:gd name="connsiteY16-98" fmla="*/ 0 h 1397222"/>
                    <a:gd name="connsiteX17-99" fmla="*/ 325478 w 489172"/>
                    <a:gd name="connsiteY17-100" fmla="*/ 8435 h 1397222"/>
                    <a:gd name="connsiteX18-101" fmla="*/ 333416 w 489172"/>
                    <a:gd name="connsiteY18-102" fmla="*/ 27600 h 1397222"/>
                    <a:gd name="connsiteX19-103" fmla="*/ 333415 w 489172"/>
                    <a:gd name="connsiteY19-104" fmla="*/ 758388 h 1397222"/>
                    <a:gd name="connsiteX20-105" fmla="*/ 363789 w 489172"/>
                    <a:gd name="connsiteY20-106" fmla="*/ 788762 h 1397222"/>
                    <a:gd name="connsiteX21-107" fmla="*/ 394163 w 489172"/>
                    <a:gd name="connsiteY21-108" fmla="*/ 758388 h 1397222"/>
                    <a:gd name="connsiteX22-109" fmla="*/ 394163 w 489172"/>
                    <a:gd name="connsiteY22-110" fmla="*/ 27653 h 1397222"/>
                    <a:gd name="connsiteX23-111" fmla="*/ 402123 w 489172"/>
                    <a:gd name="connsiteY23-112" fmla="*/ 8435 h 1397222"/>
                    <a:gd name="connsiteX24-113" fmla="*/ 422488 w 489172"/>
                    <a:gd name="connsiteY24-114" fmla="*/ 0 h 1397222"/>
                    <a:gd name="connsiteX25-115" fmla="*/ 451288 w 489172"/>
                    <a:gd name="connsiteY25-116" fmla="*/ 28800 h 1397222"/>
                    <a:gd name="connsiteX26-117" fmla="*/ 489172 w 489172"/>
                    <a:gd name="connsiteY26-118" fmla="*/ 1094702 h 1397222"/>
                    <a:gd name="connsiteX27-119" fmla="*/ 312706 w 489172"/>
                    <a:gd name="connsiteY27-120" fmla="*/ 1397222 h 1397222"/>
                    <a:gd name="connsiteX28-121" fmla="*/ 176466 w 489172"/>
                    <a:gd name="connsiteY28-122" fmla="*/ 1397222 h 1397222"/>
                    <a:gd name="connsiteX29-123" fmla="*/ 0 w 489172"/>
                    <a:gd name="connsiteY29-124" fmla="*/ 1094702 h 1397222"/>
                    <a:gd name="connsiteX30-125" fmla="*/ 44139 w 489172"/>
                    <a:gd name="connsiteY30-126" fmla="*/ 28800 h 1397222"/>
                    <a:gd name="connsiteX31-127" fmla="*/ 72939 w 489172"/>
                    <a:gd name="connsiteY31-128" fmla="*/ 0 h 1397222"/>
                    <a:gd name="connsiteX0-129" fmla="*/ 72939 w 489173"/>
                    <a:gd name="connsiteY0-130" fmla="*/ 0 h 1397222"/>
                    <a:gd name="connsiteX1-131" fmla="*/ 93304 w 489173"/>
                    <a:gd name="connsiteY1-132" fmla="*/ 8435 h 1397222"/>
                    <a:gd name="connsiteX2-133" fmla="*/ 100807 w 489173"/>
                    <a:gd name="connsiteY2-134" fmla="*/ 26550 h 1397222"/>
                    <a:gd name="connsiteX3-135" fmla="*/ 100806 w 489173"/>
                    <a:gd name="connsiteY3-136" fmla="*/ 765594 h 1397222"/>
                    <a:gd name="connsiteX4-137" fmla="*/ 131180 w 489173"/>
                    <a:gd name="connsiteY4-138" fmla="*/ 795968 h 1397222"/>
                    <a:gd name="connsiteX5-139" fmla="*/ 161554 w 489173"/>
                    <a:gd name="connsiteY5-140" fmla="*/ 765594 h 1397222"/>
                    <a:gd name="connsiteX6-141" fmla="*/ 161554 w 489173"/>
                    <a:gd name="connsiteY6-142" fmla="*/ 28704 h 1397222"/>
                    <a:gd name="connsiteX7-143" fmla="*/ 169949 w 489173"/>
                    <a:gd name="connsiteY7-144" fmla="*/ 8435 h 1397222"/>
                    <a:gd name="connsiteX8-145" fmla="*/ 190314 w 489173"/>
                    <a:gd name="connsiteY8-146" fmla="*/ 0 h 1397222"/>
                    <a:gd name="connsiteX9-147" fmla="*/ 210679 w 489173"/>
                    <a:gd name="connsiteY9-148" fmla="*/ 8435 h 1397222"/>
                    <a:gd name="connsiteX10-149" fmla="*/ 217111 w 489173"/>
                    <a:gd name="connsiteY10-150" fmla="*/ 23964 h 1397222"/>
                    <a:gd name="connsiteX11-151" fmla="*/ 217110 w 489173"/>
                    <a:gd name="connsiteY11-152" fmla="*/ 765292 h 1397222"/>
                    <a:gd name="connsiteX12-153" fmla="*/ 247484 w 489173"/>
                    <a:gd name="connsiteY12-154" fmla="*/ 795666 h 1397222"/>
                    <a:gd name="connsiteX13-155" fmla="*/ 277858 w 489173"/>
                    <a:gd name="connsiteY13-156" fmla="*/ 765292 h 1397222"/>
                    <a:gd name="connsiteX14-157" fmla="*/ 277858 w 489173"/>
                    <a:gd name="connsiteY14-158" fmla="*/ 25070 h 1397222"/>
                    <a:gd name="connsiteX15-159" fmla="*/ 284748 w 489173"/>
                    <a:gd name="connsiteY15-160" fmla="*/ 8435 h 1397222"/>
                    <a:gd name="connsiteX16-161" fmla="*/ 305113 w 489173"/>
                    <a:gd name="connsiteY16-162" fmla="*/ 0 h 1397222"/>
                    <a:gd name="connsiteX17-163" fmla="*/ 325478 w 489173"/>
                    <a:gd name="connsiteY17-164" fmla="*/ 8435 h 1397222"/>
                    <a:gd name="connsiteX18-165" fmla="*/ 333416 w 489173"/>
                    <a:gd name="connsiteY18-166" fmla="*/ 27600 h 1397222"/>
                    <a:gd name="connsiteX19-167" fmla="*/ 333415 w 489173"/>
                    <a:gd name="connsiteY19-168" fmla="*/ 758388 h 1397222"/>
                    <a:gd name="connsiteX20-169" fmla="*/ 363789 w 489173"/>
                    <a:gd name="connsiteY20-170" fmla="*/ 788762 h 1397222"/>
                    <a:gd name="connsiteX21-171" fmla="*/ 394163 w 489173"/>
                    <a:gd name="connsiteY21-172" fmla="*/ 758388 h 1397222"/>
                    <a:gd name="connsiteX22-173" fmla="*/ 394163 w 489173"/>
                    <a:gd name="connsiteY22-174" fmla="*/ 27653 h 1397222"/>
                    <a:gd name="connsiteX23-175" fmla="*/ 402123 w 489173"/>
                    <a:gd name="connsiteY23-176" fmla="*/ 8435 h 1397222"/>
                    <a:gd name="connsiteX24-177" fmla="*/ 422488 w 489173"/>
                    <a:gd name="connsiteY24-178" fmla="*/ 0 h 1397222"/>
                    <a:gd name="connsiteX25-179" fmla="*/ 451288 w 489173"/>
                    <a:gd name="connsiteY25-180" fmla="*/ 28800 h 1397222"/>
                    <a:gd name="connsiteX26-181" fmla="*/ 489172 w 489173"/>
                    <a:gd name="connsiteY26-182" fmla="*/ 1094702 h 1397222"/>
                    <a:gd name="connsiteX27-183" fmla="*/ 312706 w 489173"/>
                    <a:gd name="connsiteY27-184" fmla="*/ 1397222 h 1397222"/>
                    <a:gd name="connsiteX28-185" fmla="*/ 176466 w 489173"/>
                    <a:gd name="connsiteY28-186" fmla="*/ 1397222 h 1397222"/>
                    <a:gd name="connsiteX29-187" fmla="*/ 0 w 489173"/>
                    <a:gd name="connsiteY29-188" fmla="*/ 1094702 h 1397222"/>
                    <a:gd name="connsiteX30-189" fmla="*/ 44139 w 489173"/>
                    <a:gd name="connsiteY30-190" fmla="*/ 28800 h 1397222"/>
                    <a:gd name="connsiteX31-191" fmla="*/ 72939 w 489173"/>
                    <a:gd name="connsiteY31-192" fmla="*/ 0 h 1397222"/>
                    <a:gd name="connsiteX0-193" fmla="*/ 72993 w 489227"/>
                    <a:gd name="connsiteY0-194" fmla="*/ 0 h 1397222"/>
                    <a:gd name="connsiteX1-195" fmla="*/ 93358 w 489227"/>
                    <a:gd name="connsiteY1-196" fmla="*/ 8435 h 1397222"/>
                    <a:gd name="connsiteX2-197" fmla="*/ 100861 w 489227"/>
                    <a:gd name="connsiteY2-198" fmla="*/ 26550 h 1397222"/>
                    <a:gd name="connsiteX3-199" fmla="*/ 100860 w 489227"/>
                    <a:gd name="connsiteY3-200" fmla="*/ 765594 h 1397222"/>
                    <a:gd name="connsiteX4-201" fmla="*/ 131234 w 489227"/>
                    <a:gd name="connsiteY4-202" fmla="*/ 795968 h 1397222"/>
                    <a:gd name="connsiteX5-203" fmla="*/ 161608 w 489227"/>
                    <a:gd name="connsiteY5-204" fmla="*/ 765594 h 1397222"/>
                    <a:gd name="connsiteX6-205" fmla="*/ 161608 w 489227"/>
                    <a:gd name="connsiteY6-206" fmla="*/ 28704 h 1397222"/>
                    <a:gd name="connsiteX7-207" fmla="*/ 170003 w 489227"/>
                    <a:gd name="connsiteY7-208" fmla="*/ 8435 h 1397222"/>
                    <a:gd name="connsiteX8-209" fmla="*/ 190368 w 489227"/>
                    <a:gd name="connsiteY8-210" fmla="*/ 0 h 1397222"/>
                    <a:gd name="connsiteX9-211" fmla="*/ 210733 w 489227"/>
                    <a:gd name="connsiteY9-212" fmla="*/ 8435 h 1397222"/>
                    <a:gd name="connsiteX10-213" fmla="*/ 217165 w 489227"/>
                    <a:gd name="connsiteY10-214" fmla="*/ 23964 h 1397222"/>
                    <a:gd name="connsiteX11-215" fmla="*/ 217164 w 489227"/>
                    <a:gd name="connsiteY11-216" fmla="*/ 765292 h 1397222"/>
                    <a:gd name="connsiteX12-217" fmla="*/ 247538 w 489227"/>
                    <a:gd name="connsiteY12-218" fmla="*/ 795666 h 1397222"/>
                    <a:gd name="connsiteX13-219" fmla="*/ 277912 w 489227"/>
                    <a:gd name="connsiteY13-220" fmla="*/ 765292 h 1397222"/>
                    <a:gd name="connsiteX14-221" fmla="*/ 277912 w 489227"/>
                    <a:gd name="connsiteY14-222" fmla="*/ 25070 h 1397222"/>
                    <a:gd name="connsiteX15-223" fmla="*/ 284802 w 489227"/>
                    <a:gd name="connsiteY15-224" fmla="*/ 8435 h 1397222"/>
                    <a:gd name="connsiteX16-225" fmla="*/ 305167 w 489227"/>
                    <a:gd name="connsiteY16-226" fmla="*/ 0 h 1397222"/>
                    <a:gd name="connsiteX17-227" fmla="*/ 325532 w 489227"/>
                    <a:gd name="connsiteY17-228" fmla="*/ 8435 h 1397222"/>
                    <a:gd name="connsiteX18-229" fmla="*/ 333470 w 489227"/>
                    <a:gd name="connsiteY18-230" fmla="*/ 27600 h 1397222"/>
                    <a:gd name="connsiteX19-231" fmla="*/ 333469 w 489227"/>
                    <a:gd name="connsiteY19-232" fmla="*/ 758388 h 1397222"/>
                    <a:gd name="connsiteX20-233" fmla="*/ 363843 w 489227"/>
                    <a:gd name="connsiteY20-234" fmla="*/ 788762 h 1397222"/>
                    <a:gd name="connsiteX21-235" fmla="*/ 394217 w 489227"/>
                    <a:gd name="connsiteY21-236" fmla="*/ 758388 h 1397222"/>
                    <a:gd name="connsiteX22-237" fmla="*/ 394217 w 489227"/>
                    <a:gd name="connsiteY22-238" fmla="*/ 27653 h 1397222"/>
                    <a:gd name="connsiteX23-239" fmla="*/ 402177 w 489227"/>
                    <a:gd name="connsiteY23-240" fmla="*/ 8435 h 1397222"/>
                    <a:gd name="connsiteX24-241" fmla="*/ 422542 w 489227"/>
                    <a:gd name="connsiteY24-242" fmla="*/ 0 h 1397222"/>
                    <a:gd name="connsiteX25-243" fmla="*/ 451342 w 489227"/>
                    <a:gd name="connsiteY25-244" fmla="*/ 28800 h 1397222"/>
                    <a:gd name="connsiteX26-245" fmla="*/ 489226 w 489227"/>
                    <a:gd name="connsiteY26-246" fmla="*/ 1094702 h 1397222"/>
                    <a:gd name="connsiteX27-247" fmla="*/ 312760 w 489227"/>
                    <a:gd name="connsiteY27-248" fmla="*/ 1397222 h 1397222"/>
                    <a:gd name="connsiteX28-249" fmla="*/ 176520 w 489227"/>
                    <a:gd name="connsiteY28-250" fmla="*/ 1397222 h 1397222"/>
                    <a:gd name="connsiteX29-251" fmla="*/ 54 w 489227"/>
                    <a:gd name="connsiteY29-252" fmla="*/ 1094702 h 1397222"/>
                    <a:gd name="connsiteX30-253" fmla="*/ 44193 w 489227"/>
                    <a:gd name="connsiteY30-254" fmla="*/ 28800 h 1397222"/>
                    <a:gd name="connsiteX31-255" fmla="*/ 72993 w 489227"/>
                    <a:gd name="connsiteY31-256" fmla="*/ 0 h 1397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p:cNvGrpSpPr/>
              <p:nvPr/>
            </p:nvGrpSpPr>
            <p:grpSpPr>
              <a:xfrm>
                <a:off x="6926167" y="3338826"/>
                <a:ext cx="206038" cy="1968491"/>
                <a:chOff x="10476289" y="295274"/>
                <a:chExt cx="567208" cy="6132431"/>
              </a:xfrm>
              <a:solidFill>
                <a:schemeClr val="bg1"/>
              </a:solidFill>
              <a:effectLst/>
            </p:grpSpPr>
            <p:grpSp>
              <p:nvGrpSpPr>
                <p:cNvPr id="15" name="그룹 25"/>
                <p:cNvGrpSpPr/>
                <p:nvPr/>
              </p:nvGrpSpPr>
              <p:grpSpPr>
                <a:xfrm>
                  <a:off x="10690849" y="3203663"/>
                  <a:ext cx="352648" cy="3224042"/>
                  <a:chOff x="3737748" y="3214934"/>
                  <a:chExt cx="352648" cy="3224042"/>
                </a:xfrm>
                <a:grpFill/>
              </p:grpSpPr>
              <p:sp>
                <p:nvSpPr>
                  <p:cNvPr id="17" name="사다리꼴 27"/>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1" fmla="*/ 400050 w 428625"/>
                    <a:gd name="connsiteY0-2" fmla="*/ 3267940 h 3267940"/>
                    <a:gd name="connsiteX1-3" fmla="*/ 0 w 428625"/>
                    <a:gd name="connsiteY1-4" fmla="*/ 3220315 h 3267940"/>
                    <a:gd name="connsiteX2-5" fmla="*/ 428625 w 428625"/>
                    <a:gd name="connsiteY2-6" fmla="*/ 865 h 3267940"/>
                    <a:gd name="connsiteX3-7" fmla="*/ 400050 w 428625"/>
                    <a:gd name="connsiteY3-8" fmla="*/ 3267940 h 3267940"/>
                    <a:gd name="connsiteX0-9" fmla="*/ 409575 w 438150"/>
                    <a:gd name="connsiteY0-10" fmla="*/ 3267920 h 3277445"/>
                    <a:gd name="connsiteX1-11" fmla="*/ 0 w 438150"/>
                    <a:gd name="connsiteY1-12" fmla="*/ 3277445 h 3277445"/>
                    <a:gd name="connsiteX2-13" fmla="*/ 438150 w 438150"/>
                    <a:gd name="connsiteY2-14" fmla="*/ 845 h 3277445"/>
                    <a:gd name="connsiteX3-15" fmla="*/ 409575 w 438150"/>
                    <a:gd name="connsiteY3-16" fmla="*/ 3267920 h 3277445"/>
                    <a:gd name="connsiteX0-17" fmla="*/ 420864 w 449439"/>
                    <a:gd name="connsiteY0-18" fmla="*/ 3267824 h 3277349"/>
                    <a:gd name="connsiteX1-19" fmla="*/ 11289 w 449439"/>
                    <a:gd name="connsiteY1-20" fmla="*/ 3277349 h 3277349"/>
                    <a:gd name="connsiteX2-21" fmla="*/ 449439 w 449439"/>
                    <a:gd name="connsiteY2-22" fmla="*/ 749 h 3277349"/>
                    <a:gd name="connsiteX3-23" fmla="*/ 420864 w 449439"/>
                    <a:gd name="connsiteY3-24" fmla="*/ 3267824 h 3277349"/>
                    <a:gd name="connsiteX0-25" fmla="*/ 426865 w 455440"/>
                    <a:gd name="connsiteY0-26" fmla="*/ 3268012 h 3277537"/>
                    <a:gd name="connsiteX1-27" fmla="*/ 17290 w 455440"/>
                    <a:gd name="connsiteY1-28" fmla="*/ 3277537 h 3277537"/>
                    <a:gd name="connsiteX2-29" fmla="*/ 455440 w 455440"/>
                    <a:gd name="connsiteY2-30" fmla="*/ 937 h 3277537"/>
                    <a:gd name="connsiteX3-31" fmla="*/ 426865 w 455440"/>
                    <a:gd name="connsiteY3-32" fmla="*/ 3268012 h 3277537"/>
                    <a:gd name="connsiteX0-33" fmla="*/ 420865 w 449440"/>
                    <a:gd name="connsiteY0-34" fmla="*/ 3268029 h 3277554"/>
                    <a:gd name="connsiteX1-35" fmla="*/ 11290 w 449440"/>
                    <a:gd name="connsiteY1-36" fmla="*/ 3277554 h 3277554"/>
                    <a:gd name="connsiteX2-37" fmla="*/ 449440 w 449440"/>
                    <a:gd name="connsiteY2-38" fmla="*/ 954 h 3277554"/>
                    <a:gd name="connsiteX3-39" fmla="*/ 420865 w 449440"/>
                    <a:gd name="connsiteY3-40" fmla="*/ 3268029 h 3277554"/>
                    <a:gd name="connsiteX0-41" fmla="*/ 458965 w 458965"/>
                    <a:gd name="connsiteY0-42" fmla="*/ 3258504 h 3277554"/>
                    <a:gd name="connsiteX1-43" fmla="*/ 11290 w 458965"/>
                    <a:gd name="connsiteY1-44" fmla="*/ 3277554 h 3277554"/>
                    <a:gd name="connsiteX2-45" fmla="*/ 449440 w 458965"/>
                    <a:gd name="connsiteY2-46" fmla="*/ 954 h 3277554"/>
                    <a:gd name="connsiteX3-47" fmla="*/ 458965 w 458965"/>
                    <a:gd name="connsiteY3-48" fmla="*/ 3258504 h 3277554"/>
                    <a:gd name="connsiteX0-49" fmla="*/ 458965 w 468741"/>
                    <a:gd name="connsiteY0-50" fmla="*/ 3258504 h 3277554"/>
                    <a:gd name="connsiteX1-51" fmla="*/ 11290 w 468741"/>
                    <a:gd name="connsiteY1-52" fmla="*/ 3277554 h 3277554"/>
                    <a:gd name="connsiteX2-53" fmla="*/ 449440 w 468741"/>
                    <a:gd name="connsiteY2-54" fmla="*/ 954 h 3277554"/>
                    <a:gd name="connsiteX3-55" fmla="*/ 458965 w 468741"/>
                    <a:gd name="connsiteY3-56" fmla="*/ 3258504 h 3277554"/>
                    <a:gd name="connsiteX0-57" fmla="*/ 458965 w 475898"/>
                    <a:gd name="connsiteY0-58" fmla="*/ 3258504 h 3277554"/>
                    <a:gd name="connsiteX1-59" fmla="*/ 11290 w 475898"/>
                    <a:gd name="connsiteY1-60" fmla="*/ 3277554 h 3277554"/>
                    <a:gd name="connsiteX2-61" fmla="*/ 449440 w 475898"/>
                    <a:gd name="connsiteY2-62" fmla="*/ 954 h 3277554"/>
                    <a:gd name="connsiteX3-63" fmla="*/ 458965 w 475898"/>
                    <a:gd name="connsiteY3-64" fmla="*/ 3258504 h 3277554"/>
                    <a:gd name="connsiteX0-65" fmla="*/ 460407 w 477340"/>
                    <a:gd name="connsiteY0-66" fmla="*/ 3258186 h 3277236"/>
                    <a:gd name="connsiteX1-67" fmla="*/ 12732 w 477340"/>
                    <a:gd name="connsiteY1-68" fmla="*/ 3277236 h 3277236"/>
                    <a:gd name="connsiteX2-69" fmla="*/ 450882 w 477340"/>
                    <a:gd name="connsiteY2-70" fmla="*/ 636 h 3277236"/>
                    <a:gd name="connsiteX3-71" fmla="*/ 460407 w 477340"/>
                    <a:gd name="connsiteY3-72" fmla="*/ 3258186 h 3277236"/>
                    <a:gd name="connsiteX0-73" fmla="*/ 487474 w 504407"/>
                    <a:gd name="connsiteY0-74" fmla="*/ 3258194 h 3258194"/>
                    <a:gd name="connsiteX1-75" fmla="*/ 11224 w 504407"/>
                    <a:gd name="connsiteY1-76" fmla="*/ 3248669 h 3258194"/>
                    <a:gd name="connsiteX2-77" fmla="*/ 477949 w 504407"/>
                    <a:gd name="connsiteY2-78" fmla="*/ 644 h 3258194"/>
                    <a:gd name="connsiteX3-79" fmla="*/ 487474 w 504407"/>
                    <a:gd name="connsiteY3-80" fmla="*/ 3258194 h 3258194"/>
                    <a:gd name="connsiteX0-81" fmla="*/ 487474 w 504407"/>
                    <a:gd name="connsiteY0-82" fmla="*/ 3258194 h 3285812"/>
                    <a:gd name="connsiteX1-83" fmla="*/ 11224 w 504407"/>
                    <a:gd name="connsiteY1-84" fmla="*/ 3248669 h 3285812"/>
                    <a:gd name="connsiteX2-85" fmla="*/ 477949 w 504407"/>
                    <a:gd name="connsiteY2-86" fmla="*/ 644 h 3285812"/>
                    <a:gd name="connsiteX3-87" fmla="*/ 487474 w 504407"/>
                    <a:gd name="connsiteY3-88" fmla="*/ 3258194 h 3285812"/>
                    <a:gd name="connsiteX0-89" fmla="*/ 487474 w 504407"/>
                    <a:gd name="connsiteY0-90" fmla="*/ 3258194 h 3277380"/>
                    <a:gd name="connsiteX1-91" fmla="*/ 11224 w 504407"/>
                    <a:gd name="connsiteY1-92" fmla="*/ 3248669 h 3277380"/>
                    <a:gd name="connsiteX2-93" fmla="*/ 477949 w 504407"/>
                    <a:gd name="connsiteY2-94" fmla="*/ 644 h 3277380"/>
                    <a:gd name="connsiteX3-95" fmla="*/ 487474 w 504407"/>
                    <a:gd name="connsiteY3-96" fmla="*/ 3258194 h 3277380"/>
                    <a:gd name="connsiteX0-97" fmla="*/ 477949 w 499445"/>
                    <a:gd name="connsiteY0-98" fmla="*/ 3315344 h 3315344"/>
                    <a:gd name="connsiteX1-99" fmla="*/ 11224 w 499445"/>
                    <a:gd name="connsiteY1-100" fmla="*/ 3248669 h 3315344"/>
                    <a:gd name="connsiteX2-101" fmla="*/ 477949 w 499445"/>
                    <a:gd name="connsiteY2-102" fmla="*/ 644 h 3315344"/>
                    <a:gd name="connsiteX3-103" fmla="*/ 477949 w 499445"/>
                    <a:gd name="connsiteY3-104" fmla="*/ 3315344 h 3315344"/>
                    <a:gd name="connsiteX0-105" fmla="*/ 514484 w 535980"/>
                    <a:gd name="connsiteY0-106" fmla="*/ 3315342 h 3315342"/>
                    <a:gd name="connsiteX1-107" fmla="*/ 9659 w 535980"/>
                    <a:gd name="connsiteY1-108" fmla="*/ 3258192 h 3315342"/>
                    <a:gd name="connsiteX2-109" fmla="*/ 514484 w 535980"/>
                    <a:gd name="connsiteY2-110" fmla="*/ 642 h 3315342"/>
                    <a:gd name="connsiteX3-111" fmla="*/ 514484 w 535980"/>
                    <a:gd name="connsiteY3-112" fmla="*/ 3315342 h 3315342"/>
                    <a:gd name="connsiteX0-113" fmla="*/ 514484 w 535980"/>
                    <a:gd name="connsiteY0-114" fmla="*/ 3315342 h 3315342"/>
                    <a:gd name="connsiteX1-115" fmla="*/ 9659 w 535980"/>
                    <a:gd name="connsiteY1-116" fmla="*/ 3258192 h 3315342"/>
                    <a:gd name="connsiteX2-117" fmla="*/ 514484 w 535980"/>
                    <a:gd name="connsiteY2-118" fmla="*/ 642 h 3315342"/>
                    <a:gd name="connsiteX3-119" fmla="*/ 514484 w 535980"/>
                    <a:gd name="connsiteY3-120" fmla="*/ 3315342 h 3315342"/>
                    <a:gd name="connsiteX0-121" fmla="*/ 504959 w 532163"/>
                    <a:gd name="connsiteY0-122" fmla="*/ 3267717 h 3278507"/>
                    <a:gd name="connsiteX1-123" fmla="*/ 9659 w 532163"/>
                    <a:gd name="connsiteY1-124" fmla="*/ 3258192 h 3278507"/>
                    <a:gd name="connsiteX2-125" fmla="*/ 514484 w 532163"/>
                    <a:gd name="connsiteY2-126" fmla="*/ 642 h 3278507"/>
                    <a:gd name="connsiteX3-127" fmla="*/ 504959 w 532163"/>
                    <a:gd name="connsiteY3-128" fmla="*/ 3267717 h 3278507"/>
                    <a:gd name="connsiteX0-129" fmla="*/ 504322 w 545560"/>
                    <a:gd name="connsiteY0-130" fmla="*/ 3067764 h 3078554"/>
                    <a:gd name="connsiteX1-131" fmla="*/ 9022 w 545560"/>
                    <a:gd name="connsiteY1-132" fmla="*/ 3058239 h 3078554"/>
                    <a:gd name="connsiteX2-133" fmla="*/ 532897 w 545560"/>
                    <a:gd name="connsiteY2-134" fmla="*/ 714 h 3078554"/>
                    <a:gd name="connsiteX3-135" fmla="*/ 504322 w 545560"/>
                    <a:gd name="connsiteY3-136" fmla="*/ 3067764 h 3078554"/>
                    <a:gd name="connsiteX0-137" fmla="*/ 504959 w 532163"/>
                    <a:gd name="connsiteY0-138" fmla="*/ 3086805 h 3097595"/>
                    <a:gd name="connsiteX1-139" fmla="*/ 9659 w 532163"/>
                    <a:gd name="connsiteY1-140" fmla="*/ 3077280 h 3097595"/>
                    <a:gd name="connsiteX2-141" fmla="*/ 514484 w 532163"/>
                    <a:gd name="connsiteY2-142" fmla="*/ 705 h 3097595"/>
                    <a:gd name="connsiteX3-143" fmla="*/ 504959 w 532163"/>
                    <a:gd name="connsiteY3-144" fmla="*/ 3086805 h 3097595"/>
                    <a:gd name="connsiteX0-145" fmla="*/ 506034 w 533238"/>
                    <a:gd name="connsiteY0-146" fmla="*/ 3086100 h 3096890"/>
                    <a:gd name="connsiteX1-147" fmla="*/ 10734 w 533238"/>
                    <a:gd name="connsiteY1-148" fmla="*/ 3076575 h 3096890"/>
                    <a:gd name="connsiteX2-149" fmla="*/ 515559 w 533238"/>
                    <a:gd name="connsiteY2-150" fmla="*/ 0 h 3096890"/>
                    <a:gd name="connsiteX3-151" fmla="*/ 506034 w 533238"/>
                    <a:gd name="connsiteY3-152" fmla="*/ 3086100 h 3096890"/>
                    <a:gd name="connsiteX0-153" fmla="*/ 506034 w 533238"/>
                    <a:gd name="connsiteY0-154" fmla="*/ 3086100 h 3088655"/>
                    <a:gd name="connsiteX1-155" fmla="*/ 10734 w 533238"/>
                    <a:gd name="connsiteY1-156" fmla="*/ 3076575 h 3088655"/>
                    <a:gd name="connsiteX2-157" fmla="*/ 515559 w 533238"/>
                    <a:gd name="connsiteY2-158" fmla="*/ 0 h 3088655"/>
                    <a:gd name="connsiteX3-159" fmla="*/ 506034 w 533238"/>
                    <a:gd name="connsiteY3-160" fmla="*/ 3086100 h 3088655"/>
                  </a:gdLst>
                  <a:ahLst/>
                  <a:cxnLst>
                    <a:cxn ang="0">
                      <a:pos x="connsiteX0-1" y="connsiteY0-2"/>
                    </a:cxn>
                    <a:cxn ang="0">
                      <a:pos x="connsiteX1-3" y="connsiteY1-4"/>
                    </a:cxn>
                    <a:cxn ang="0">
                      <a:pos x="connsiteX2-5" y="connsiteY2-6"/>
                    </a:cxn>
                    <a:cxn ang="0">
                      <a:pos x="connsiteX3-7" y="connsiteY3-8"/>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p:cNvGrpSpPr/>
              <p:nvPr/>
            </p:nvGrpSpPr>
            <p:grpSpPr>
              <a:xfrm>
                <a:off x="5817530" y="3404710"/>
                <a:ext cx="409995" cy="1836722"/>
                <a:chOff x="4241914" y="2176670"/>
                <a:chExt cx="1118390" cy="5010230"/>
              </a:xfrm>
              <a:solidFill>
                <a:schemeClr val="bg1"/>
              </a:solidFill>
              <a:effectLst/>
            </p:grpSpPr>
            <p:sp>
              <p:nvSpPr>
                <p:cNvPr id="12" name="타원 55"/>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1" fmla="*/ 41 w 1173919"/>
                    <a:gd name="connsiteY0-2" fmla="*/ 932720 h 1519659"/>
                    <a:gd name="connsiteX1-3" fmla="*/ 610033 w 1173919"/>
                    <a:gd name="connsiteY1-4" fmla="*/ 0 h 1519659"/>
                    <a:gd name="connsiteX2-5" fmla="*/ 1173919 w 1173919"/>
                    <a:gd name="connsiteY2-6" fmla="*/ 932720 h 1519659"/>
                    <a:gd name="connsiteX3-7" fmla="*/ 586980 w 1173919"/>
                    <a:gd name="connsiteY3-8" fmla="*/ 1519659 h 1519659"/>
                    <a:gd name="connsiteX4-9" fmla="*/ 41 w 1173919"/>
                    <a:gd name="connsiteY4-10" fmla="*/ 932720 h 1519659"/>
                    <a:gd name="connsiteX0-11" fmla="*/ 74 w 1173952"/>
                    <a:gd name="connsiteY0-12" fmla="*/ 932720 h 1842389"/>
                    <a:gd name="connsiteX1-13" fmla="*/ 610066 w 1173952"/>
                    <a:gd name="connsiteY1-14" fmla="*/ 0 h 1842389"/>
                    <a:gd name="connsiteX2-15" fmla="*/ 1173952 w 1173952"/>
                    <a:gd name="connsiteY2-16" fmla="*/ 932720 h 1842389"/>
                    <a:gd name="connsiteX3-17" fmla="*/ 579329 w 1173952"/>
                    <a:gd name="connsiteY3-18" fmla="*/ 1842389 h 1842389"/>
                    <a:gd name="connsiteX4-19" fmla="*/ 74 w 1173952"/>
                    <a:gd name="connsiteY4-20" fmla="*/ 932720 h 1842389"/>
                    <a:gd name="connsiteX0-21" fmla="*/ 17 w 1173895"/>
                    <a:gd name="connsiteY0-22" fmla="*/ 932720 h 1842389"/>
                    <a:gd name="connsiteX1-23" fmla="*/ 610009 w 1173895"/>
                    <a:gd name="connsiteY1-24" fmla="*/ 0 h 1842389"/>
                    <a:gd name="connsiteX2-25" fmla="*/ 1173895 w 1173895"/>
                    <a:gd name="connsiteY2-26" fmla="*/ 932720 h 1842389"/>
                    <a:gd name="connsiteX3-27" fmla="*/ 579272 w 1173895"/>
                    <a:gd name="connsiteY3-28" fmla="*/ 1842389 h 1842389"/>
                    <a:gd name="connsiteX4-29" fmla="*/ 17 w 1173895"/>
                    <a:gd name="connsiteY4-30" fmla="*/ 932720 h 1842389"/>
                    <a:gd name="connsiteX0-31" fmla="*/ 756 w 1174634"/>
                    <a:gd name="connsiteY0-32" fmla="*/ 932720 h 1842389"/>
                    <a:gd name="connsiteX1-33" fmla="*/ 610748 w 1174634"/>
                    <a:gd name="connsiteY1-34" fmla="*/ 0 h 1842389"/>
                    <a:gd name="connsiteX2-35" fmla="*/ 1174634 w 1174634"/>
                    <a:gd name="connsiteY2-36" fmla="*/ 932720 h 1842389"/>
                    <a:gd name="connsiteX3-37" fmla="*/ 580011 w 1174634"/>
                    <a:gd name="connsiteY3-38" fmla="*/ 1842389 h 1842389"/>
                    <a:gd name="connsiteX4-39" fmla="*/ 756 w 1174634"/>
                    <a:gd name="connsiteY4-40" fmla="*/ 932720 h 1842389"/>
                    <a:gd name="connsiteX0-41" fmla="*/ 756 w 1174634"/>
                    <a:gd name="connsiteY0-42" fmla="*/ 932720 h 1842389"/>
                    <a:gd name="connsiteX1-43" fmla="*/ 610748 w 1174634"/>
                    <a:gd name="connsiteY1-44" fmla="*/ 0 h 1842389"/>
                    <a:gd name="connsiteX2-45" fmla="*/ 1174634 w 1174634"/>
                    <a:gd name="connsiteY2-46" fmla="*/ 932720 h 1842389"/>
                    <a:gd name="connsiteX3-47" fmla="*/ 580011 w 1174634"/>
                    <a:gd name="connsiteY3-48" fmla="*/ 1842389 h 1842389"/>
                    <a:gd name="connsiteX4-49" fmla="*/ 756 w 1174634"/>
                    <a:gd name="connsiteY4-50" fmla="*/ 932720 h 1842389"/>
                    <a:gd name="connsiteX0-51" fmla="*/ 542 w 1174420"/>
                    <a:gd name="connsiteY0-52" fmla="*/ 932720 h 1842389"/>
                    <a:gd name="connsiteX1-53" fmla="*/ 610534 w 1174420"/>
                    <a:gd name="connsiteY1-54" fmla="*/ 0 h 1842389"/>
                    <a:gd name="connsiteX2-55" fmla="*/ 1174420 w 1174420"/>
                    <a:gd name="connsiteY2-56" fmla="*/ 932720 h 1842389"/>
                    <a:gd name="connsiteX3-57" fmla="*/ 579797 w 1174420"/>
                    <a:gd name="connsiteY3-58" fmla="*/ 1842389 h 1842389"/>
                    <a:gd name="connsiteX4-59" fmla="*/ 542 w 1174420"/>
                    <a:gd name="connsiteY4-60" fmla="*/ 932720 h 1842389"/>
                    <a:gd name="connsiteX0-61" fmla="*/ 542 w 1174420"/>
                    <a:gd name="connsiteY0-62" fmla="*/ 932720 h 1842389"/>
                    <a:gd name="connsiteX1-63" fmla="*/ 610534 w 1174420"/>
                    <a:gd name="connsiteY1-64" fmla="*/ 0 h 1842389"/>
                    <a:gd name="connsiteX2-65" fmla="*/ 1174420 w 1174420"/>
                    <a:gd name="connsiteY2-66" fmla="*/ 932720 h 1842389"/>
                    <a:gd name="connsiteX3-67" fmla="*/ 579797 w 1174420"/>
                    <a:gd name="connsiteY3-68" fmla="*/ 1842389 h 1842389"/>
                    <a:gd name="connsiteX4-69" fmla="*/ 542 w 1174420"/>
                    <a:gd name="connsiteY4-70" fmla="*/ 932720 h 1842389"/>
                    <a:gd name="connsiteX0-71" fmla="*/ 542 w 1175985"/>
                    <a:gd name="connsiteY0-72" fmla="*/ 932720 h 1842389"/>
                    <a:gd name="connsiteX1-73" fmla="*/ 610534 w 1175985"/>
                    <a:gd name="connsiteY1-74" fmla="*/ 0 h 1842389"/>
                    <a:gd name="connsiteX2-75" fmla="*/ 1174420 w 1175985"/>
                    <a:gd name="connsiteY2-76" fmla="*/ 932720 h 1842389"/>
                    <a:gd name="connsiteX3-77" fmla="*/ 579797 w 1175985"/>
                    <a:gd name="connsiteY3-78" fmla="*/ 1842389 h 1842389"/>
                    <a:gd name="connsiteX4-79" fmla="*/ 542 w 1175985"/>
                    <a:gd name="connsiteY4-80" fmla="*/ 932720 h 1842389"/>
                    <a:gd name="connsiteX0-81" fmla="*/ 542 w 1175985"/>
                    <a:gd name="connsiteY0-82" fmla="*/ 932720 h 1842389"/>
                    <a:gd name="connsiteX1-83" fmla="*/ 610534 w 1175985"/>
                    <a:gd name="connsiteY1-84" fmla="*/ 0 h 1842389"/>
                    <a:gd name="connsiteX2-85" fmla="*/ 1174420 w 1175985"/>
                    <a:gd name="connsiteY2-86" fmla="*/ 932720 h 1842389"/>
                    <a:gd name="connsiteX3-87" fmla="*/ 579797 w 1175985"/>
                    <a:gd name="connsiteY3-88" fmla="*/ 1842389 h 1842389"/>
                    <a:gd name="connsiteX4-89" fmla="*/ 542 w 1175985"/>
                    <a:gd name="connsiteY4-90" fmla="*/ 932720 h 1842389"/>
                    <a:gd name="connsiteX0-91" fmla="*/ 542 w 1174536"/>
                    <a:gd name="connsiteY0-92" fmla="*/ 932720 h 1842389"/>
                    <a:gd name="connsiteX1-93" fmla="*/ 610534 w 1174536"/>
                    <a:gd name="connsiteY1-94" fmla="*/ 0 h 1842389"/>
                    <a:gd name="connsiteX2-95" fmla="*/ 1174420 w 1174536"/>
                    <a:gd name="connsiteY2-96" fmla="*/ 932720 h 1842389"/>
                    <a:gd name="connsiteX3-97" fmla="*/ 579797 w 1174536"/>
                    <a:gd name="connsiteY3-98" fmla="*/ 1842389 h 1842389"/>
                    <a:gd name="connsiteX4-99" fmla="*/ 542 w 1174536"/>
                    <a:gd name="connsiteY4-100" fmla="*/ 932720 h 1842389"/>
                    <a:gd name="connsiteX0-101" fmla="*/ 574 w 1143830"/>
                    <a:gd name="connsiteY0-102" fmla="*/ 932720 h 1842389"/>
                    <a:gd name="connsiteX1-103" fmla="*/ 579830 w 1143830"/>
                    <a:gd name="connsiteY1-104" fmla="*/ 0 h 1842389"/>
                    <a:gd name="connsiteX2-105" fmla="*/ 1143716 w 1143830"/>
                    <a:gd name="connsiteY2-106" fmla="*/ 932720 h 1842389"/>
                    <a:gd name="connsiteX3-107" fmla="*/ 549093 w 1143830"/>
                    <a:gd name="connsiteY3-108" fmla="*/ 1842389 h 1842389"/>
                    <a:gd name="connsiteX4-109" fmla="*/ 574 w 1143830"/>
                    <a:gd name="connsiteY4-110" fmla="*/ 932720 h 1842389"/>
                    <a:gd name="connsiteX0-111" fmla="*/ 574 w 1143830"/>
                    <a:gd name="connsiteY0-112" fmla="*/ 932720 h 1842389"/>
                    <a:gd name="connsiteX1-113" fmla="*/ 579830 w 1143830"/>
                    <a:gd name="connsiteY1-114" fmla="*/ 0 h 1842389"/>
                    <a:gd name="connsiteX2-115" fmla="*/ 1143716 w 1143830"/>
                    <a:gd name="connsiteY2-116" fmla="*/ 932720 h 1842389"/>
                    <a:gd name="connsiteX3-117" fmla="*/ 549093 w 1143830"/>
                    <a:gd name="connsiteY3-118" fmla="*/ 1842389 h 1842389"/>
                    <a:gd name="connsiteX4-119" fmla="*/ 574 w 1143830"/>
                    <a:gd name="connsiteY4-120" fmla="*/ 932720 h 1842389"/>
                    <a:gd name="connsiteX0-121" fmla="*/ 872 w 1144196"/>
                    <a:gd name="connsiteY0-122" fmla="*/ 932720 h 1842389"/>
                    <a:gd name="connsiteX1-123" fmla="*/ 580128 w 1144196"/>
                    <a:gd name="connsiteY1-124" fmla="*/ 0 h 1842389"/>
                    <a:gd name="connsiteX2-125" fmla="*/ 1144014 w 1144196"/>
                    <a:gd name="connsiteY2-126" fmla="*/ 932720 h 1842389"/>
                    <a:gd name="connsiteX3-127" fmla="*/ 549391 w 1144196"/>
                    <a:gd name="connsiteY3-128" fmla="*/ 1842389 h 1842389"/>
                    <a:gd name="connsiteX4-129" fmla="*/ 872 w 1144196"/>
                    <a:gd name="connsiteY4-130" fmla="*/ 932720 h 1842389"/>
                    <a:gd name="connsiteX0-131" fmla="*/ 574 w 1143830"/>
                    <a:gd name="connsiteY0-132" fmla="*/ 932720 h 1842389"/>
                    <a:gd name="connsiteX1-133" fmla="*/ 579830 w 1143830"/>
                    <a:gd name="connsiteY1-134" fmla="*/ 0 h 1842389"/>
                    <a:gd name="connsiteX2-135" fmla="*/ 1143716 w 1143830"/>
                    <a:gd name="connsiteY2-136" fmla="*/ 932720 h 1842389"/>
                    <a:gd name="connsiteX3-137" fmla="*/ 549093 w 1143830"/>
                    <a:gd name="connsiteY3-138" fmla="*/ 1842389 h 1842389"/>
                    <a:gd name="connsiteX4-139" fmla="*/ 574 w 1143830"/>
                    <a:gd name="connsiteY4-140" fmla="*/ 932720 h 1842389"/>
                    <a:gd name="connsiteX0-141" fmla="*/ 574 w 1144158"/>
                    <a:gd name="connsiteY0-142" fmla="*/ 932720 h 1842389"/>
                    <a:gd name="connsiteX1-143" fmla="*/ 579830 w 1144158"/>
                    <a:gd name="connsiteY1-144" fmla="*/ 0 h 1842389"/>
                    <a:gd name="connsiteX2-145" fmla="*/ 1143716 w 1144158"/>
                    <a:gd name="connsiteY2-146" fmla="*/ 932720 h 1842389"/>
                    <a:gd name="connsiteX3-147" fmla="*/ 549093 w 1144158"/>
                    <a:gd name="connsiteY3-148" fmla="*/ 1842389 h 1842389"/>
                    <a:gd name="connsiteX4-149" fmla="*/ 574 w 1144158"/>
                    <a:gd name="connsiteY4-150" fmla="*/ 932720 h 1842389"/>
                    <a:gd name="connsiteX0-151" fmla="*/ 574 w 1144158"/>
                    <a:gd name="connsiteY0-152" fmla="*/ 932720 h 1842389"/>
                    <a:gd name="connsiteX1-153" fmla="*/ 579830 w 1144158"/>
                    <a:gd name="connsiteY1-154" fmla="*/ 0 h 1842389"/>
                    <a:gd name="connsiteX2-155" fmla="*/ 1143716 w 1144158"/>
                    <a:gd name="connsiteY2-156" fmla="*/ 932720 h 1842389"/>
                    <a:gd name="connsiteX3-157" fmla="*/ 549093 w 1144158"/>
                    <a:gd name="connsiteY3-158" fmla="*/ 1842389 h 1842389"/>
                    <a:gd name="connsiteX4-159" fmla="*/ 574 w 1144158"/>
                    <a:gd name="connsiteY4-160" fmla="*/ 932720 h 1842389"/>
                    <a:gd name="connsiteX0-161" fmla="*/ 574 w 1143830"/>
                    <a:gd name="connsiteY0-162" fmla="*/ 932720 h 1842389"/>
                    <a:gd name="connsiteX1-163" fmla="*/ 579830 w 1143830"/>
                    <a:gd name="connsiteY1-164" fmla="*/ 0 h 1842389"/>
                    <a:gd name="connsiteX2-165" fmla="*/ 1143716 w 1143830"/>
                    <a:gd name="connsiteY2-166" fmla="*/ 932720 h 1842389"/>
                    <a:gd name="connsiteX3-167" fmla="*/ 549093 w 1143830"/>
                    <a:gd name="connsiteY3-168" fmla="*/ 1842389 h 1842389"/>
                    <a:gd name="connsiteX4-169" fmla="*/ 574 w 1143830"/>
                    <a:gd name="connsiteY4-170" fmla="*/ 932720 h 1842389"/>
                    <a:gd name="connsiteX0-171" fmla="*/ 573 w 1136147"/>
                    <a:gd name="connsiteY0-172" fmla="*/ 932723 h 1842395"/>
                    <a:gd name="connsiteX1-173" fmla="*/ 579829 w 1136147"/>
                    <a:gd name="connsiteY1-174" fmla="*/ 3 h 1842395"/>
                    <a:gd name="connsiteX2-175" fmla="*/ 1136031 w 1136147"/>
                    <a:gd name="connsiteY2-176" fmla="*/ 925039 h 1842395"/>
                    <a:gd name="connsiteX3-177" fmla="*/ 549092 w 1136147"/>
                    <a:gd name="connsiteY3-178" fmla="*/ 1842392 h 1842395"/>
                    <a:gd name="connsiteX4-179" fmla="*/ 573 w 1136147"/>
                    <a:gd name="connsiteY4-180" fmla="*/ 932723 h 1842395"/>
                    <a:gd name="connsiteX0-181" fmla="*/ 573 w 1136147"/>
                    <a:gd name="connsiteY0-182" fmla="*/ 894353 h 1842497"/>
                    <a:gd name="connsiteX1-183" fmla="*/ 579829 w 1136147"/>
                    <a:gd name="connsiteY1-184" fmla="*/ 53 h 1842497"/>
                    <a:gd name="connsiteX2-185" fmla="*/ 1136031 w 1136147"/>
                    <a:gd name="connsiteY2-186" fmla="*/ 925089 h 1842497"/>
                    <a:gd name="connsiteX3-187" fmla="*/ 549092 w 1136147"/>
                    <a:gd name="connsiteY3-188" fmla="*/ 1842442 h 1842497"/>
                    <a:gd name="connsiteX4-189" fmla="*/ 573 w 1136147"/>
                    <a:gd name="connsiteY4-190" fmla="*/ 894353 h 1842497"/>
                    <a:gd name="connsiteX0-191" fmla="*/ 573 w 1136147"/>
                    <a:gd name="connsiteY0-192" fmla="*/ 894358 h 1842502"/>
                    <a:gd name="connsiteX1-193" fmla="*/ 579829 w 1136147"/>
                    <a:gd name="connsiteY1-194" fmla="*/ 58 h 1842502"/>
                    <a:gd name="connsiteX2-195" fmla="*/ 1136031 w 1136147"/>
                    <a:gd name="connsiteY2-196" fmla="*/ 925094 h 1842502"/>
                    <a:gd name="connsiteX3-197" fmla="*/ 549092 w 1136147"/>
                    <a:gd name="connsiteY3-198" fmla="*/ 1842447 h 1842502"/>
                    <a:gd name="connsiteX4-199" fmla="*/ 573 w 1136147"/>
                    <a:gd name="connsiteY4-200" fmla="*/ 894358 h 1842502"/>
                    <a:gd name="connsiteX0-201" fmla="*/ 573 w 1136147"/>
                    <a:gd name="connsiteY0-202" fmla="*/ 894362 h 1842506"/>
                    <a:gd name="connsiteX1-203" fmla="*/ 579829 w 1136147"/>
                    <a:gd name="connsiteY1-204" fmla="*/ 62 h 1842506"/>
                    <a:gd name="connsiteX2-205" fmla="*/ 1136031 w 1136147"/>
                    <a:gd name="connsiteY2-206" fmla="*/ 925098 h 1842506"/>
                    <a:gd name="connsiteX3-207" fmla="*/ 549092 w 1136147"/>
                    <a:gd name="connsiteY3-208" fmla="*/ 1842451 h 1842506"/>
                    <a:gd name="connsiteX4-209" fmla="*/ 573 w 1136147"/>
                    <a:gd name="connsiteY4-210" fmla="*/ 894362 h 1842506"/>
                    <a:gd name="connsiteX0-211" fmla="*/ 573 w 1136031"/>
                    <a:gd name="connsiteY0-212" fmla="*/ 894362 h 1842506"/>
                    <a:gd name="connsiteX1-213" fmla="*/ 579829 w 1136031"/>
                    <a:gd name="connsiteY1-214" fmla="*/ 62 h 1842506"/>
                    <a:gd name="connsiteX2-215" fmla="*/ 1136031 w 1136031"/>
                    <a:gd name="connsiteY2-216" fmla="*/ 925098 h 1842506"/>
                    <a:gd name="connsiteX3-217" fmla="*/ 549092 w 1136031"/>
                    <a:gd name="connsiteY3-218" fmla="*/ 1842451 h 1842506"/>
                    <a:gd name="connsiteX4-219" fmla="*/ 573 w 1136031"/>
                    <a:gd name="connsiteY4-220" fmla="*/ 894362 h 1842506"/>
                    <a:gd name="connsiteX0-221" fmla="*/ 944 w 1136402"/>
                    <a:gd name="connsiteY0-222" fmla="*/ 894362 h 1842506"/>
                    <a:gd name="connsiteX1-223" fmla="*/ 580200 w 1136402"/>
                    <a:gd name="connsiteY1-224" fmla="*/ 62 h 1842506"/>
                    <a:gd name="connsiteX2-225" fmla="*/ 1136402 w 1136402"/>
                    <a:gd name="connsiteY2-226" fmla="*/ 925098 h 1842506"/>
                    <a:gd name="connsiteX3-227" fmla="*/ 549463 w 1136402"/>
                    <a:gd name="connsiteY3-228" fmla="*/ 1842451 h 1842506"/>
                    <a:gd name="connsiteX4-229" fmla="*/ 944 w 1136402"/>
                    <a:gd name="connsiteY4-230" fmla="*/ 894362 h 1842506"/>
                    <a:gd name="connsiteX0-231" fmla="*/ 1105 w 1136563"/>
                    <a:gd name="connsiteY0-232" fmla="*/ 894362 h 1842506"/>
                    <a:gd name="connsiteX1-233" fmla="*/ 580361 w 1136563"/>
                    <a:gd name="connsiteY1-234" fmla="*/ 62 h 1842506"/>
                    <a:gd name="connsiteX2-235" fmla="*/ 1136563 w 1136563"/>
                    <a:gd name="connsiteY2-236" fmla="*/ 925098 h 1842506"/>
                    <a:gd name="connsiteX3-237" fmla="*/ 549624 w 1136563"/>
                    <a:gd name="connsiteY3-238" fmla="*/ 1842451 h 1842506"/>
                    <a:gd name="connsiteX4-239" fmla="*/ 1105 w 1136563"/>
                    <a:gd name="connsiteY4-240" fmla="*/ 894362 h 1842506"/>
                    <a:gd name="connsiteX0-241" fmla="*/ 1105 w 1136563"/>
                    <a:gd name="connsiteY0-242" fmla="*/ 894362 h 1842506"/>
                    <a:gd name="connsiteX1-243" fmla="*/ 580361 w 1136563"/>
                    <a:gd name="connsiteY1-244" fmla="*/ 62 h 1842506"/>
                    <a:gd name="connsiteX2-245" fmla="*/ 1136563 w 1136563"/>
                    <a:gd name="connsiteY2-246" fmla="*/ 925098 h 1842506"/>
                    <a:gd name="connsiteX3-247" fmla="*/ 549624 w 1136563"/>
                    <a:gd name="connsiteY3-248" fmla="*/ 1842451 h 1842506"/>
                    <a:gd name="connsiteX4-249" fmla="*/ 1105 w 1136563"/>
                    <a:gd name="connsiteY4-250" fmla="*/ 894362 h 1842506"/>
                    <a:gd name="connsiteX0-251" fmla="*/ 530 w 1175493"/>
                    <a:gd name="connsiteY0-252" fmla="*/ 904205 h 1842443"/>
                    <a:gd name="connsiteX1-253" fmla="*/ 619291 w 1175493"/>
                    <a:gd name="connsiteY1-254" fmla="*/ 29 h 1842443"/>
                    <a:gd name="connsiteX2-255" fmla="*/ 1175493 w 1175493"/>
                    <a:gd name="connsiteY2-256" fmla="*/ 925065 h 1842443"/>
                    <a:gd name="connsiteX3-257" fmla="*/ 588554 w 1175493"/>
                    <a:gd name="connsiteY3-258" fmla="*/ 1842418 h 1842443"/>
                    <a:gd name="connsiteX4-259" fmla="*/ 530 w 1175493"/>
                    <a:gd name="connsiteY4-260" fmla="*/ 904205 h 1842443"/>
                    <a:gd name="connsiteX0-261" fmla="*/ 527 w 1155736"/>
                    <a:gd name="connsiteY0-262" fmla="*/ 904205 h 1842443"/>
                    <a:gd name="connsiteX1-263" fmla="*/ 619288 w 1155736"/>
                    <a:gd name="connsiteY1-264" fmla="*/ 29 h 1842443"/>
                    <a:gd name="connsiteX2-265" fmla="*/ 1155736 w 1155736"/>
                    <a:gd name="connsiteY2-266" fmla="*/ 925065 h 1842443"/>
                    <a:gd name="connsiteX3-267" fmla="*/ 588551 w 1155736"/>
                    <a:gd name="connsiteY3-268" fmla="*/ 1842418 h 1842443"/>
                    <a:gd name="connsiteX4-269" fmla="*/ 527 w 1155736"/>
                    <a:gd name="connsiteY4-270" fmla="*/ 904205 h 1842443"/>
                    <a:gd name="connsiteX0-271" fmla="*/ 620 w 1155829"/>
                    <a:gd name="connsiteY0-272" fmla="*/ 904205 h 1842443"/>
                    <a:gd name="connsiteX1-273" fmla="*/ 619381 w 1155829"/>
                    <a:gd name="connsiteY1-274" fmla="*/ 29 h 1842443"/>
                    <a:gd name="connsiteX2-275" fmla="*/ 1155829 w 1155829"/>
                    <a:gd name="connsiteY2-276" fmla="*/ 925065 h 1842443"/>
                    <a:gd name="connsiteX3-277" fmla="*/ 588644 w 1155829"/>
                    <a:gd name="connsiteY3-278" fmla="*/ 1842418 h 1842443"/>
                    <a:gd name="connsiteX4-279" fmla="*/ 620 w 1155829"/>
                    <a:gd name="connsiteY4-280" fmla="*/ 904205 h 1842443"/>
                    <a:gd name="connsiteX0-281" fmla="*/ 853 w 1156062"/>
                    <a:gd name="connsiteY0-282" fmla="*/ 904570 h 1842808"/>
                    <a:gd name="connsiteX1-283" fmla="*/ 619614 w 1156062"/>
                    <a:gd name="connsiteY1-284" fmla="*/ 394 h 1842808"/>
                    <a:gd name="connsiteX2-285" fmla="*/ 1156062 w 1156062"/>
                    <a:gd name="connsiteY2-286" fmla="*/ 925430 h 1842808"/>
                    <a:gd name="connsiteX3-287" fmla="*/ 588877 w 1156062"/>
                    <a:gd name="connsiteY3-288" fmla="*/ 1842783 h 1842808"/>
                    <a:gd name="connsiteX4-289" fmla="*/ 853 w 1156062"/>
                    <a:gd name="connsiteY4-290" fmla="*/ 904570 h 1842808"/>
                    <a:gd name="connsiteX0-291" fmla="*/ 949 w 1156158"/>
                    <a:gd name="connsiteY0-292" fmla="*/ 904271 h 1842509"/>
                    <a:gd name="connsiteX1-293" fmla="*/ 619710 w 1156158"/>
                    <a:gd name="connsiteY1-294" fmla="*/ 95 h 1842509"/>
                    <a:gd name="connsiteX2-295" fmla="*/ 1156158 w 1156158"/>
                    <a:gd name="connsiteY2-296" fmla="*/ 925131 h 1842509"/>
                    <a:gd name="connsiteX3-297" fmla="*/ 588973 w 1156158"/>
                    <a:gd name="connsiteY3-298" fmla="*/ 1842484 h 1842509"/>
                    <a:gd name="connsiteX4-299" fmla="*/ 949 w 1156158"/>
                    <a:gd name="connsiteY4-300" fmla="*/ 904271 h 1842509"/>
                    <a:gd name="connsiteX0-301" fmla="*/ 7 w 1155216"/>
                    <a:gd name="connsiteY0-302" fmla="*/ 904270 h 1842508"/>
                    <a:gd name="connsiteX1-303" fmla="*/ 599015 w 1155216"/>
                    <a:gd name="connsiteY1-304" fmla="*/ 94 h 1842508"/>
                    <a:gd name="connsiteX2-305" fmla="*/ 1155216 w 1155216"/>
                    <a:gd name="connsiteY2-306" fmla="*/ 925130 h 1842508"/>
                    <a:gd name="connsiteX3-307" fmla="*/ 588031 w 1155216"/>
                    <a:gd name="connsiteY3-308" fmla="*/ 1842483 h 1842508"/>
                    <a:gd name="connsiteX4-309" fmla="*/ 7 w 1155216"/>
                    <a:gd name="connsiteY4-310" fmla="*/ 904270 h 1842508"/>
                    <a:gd name="connsiteX0-311" fmla="*/ 7 w 1155216"/>
                    <a:gd name="connsiteY0-312" fmla="*/ 904270 h 1842508"/>
                    <a:gd name="connsiteX1-313" fmla="*/ 599015 w 1155216"/>
                    <a:gd name="connsiteY1-314" fmla="*/ 94 h 1842508"/>
                    <a:gd name="connsiteX2-315" fmla="*/ 1155216 w 1155216"/>
                    <a:gd name="connsiteY2-316" fmla="*/ 925130 h 1842508"/>
                    <a:gd name="connsiteX3-317" fmla="*/ 588031 w 1155216"/>
                    <a:gd name="connsiteY3-318" fmla="*/ 1842483 h 1842508"/>
                    <a:gd name="connsiteX4-319" fmla="*/ 7 w 1155216"/>
                    <a:gd name="connsiteY4-320" fmla="*/ 904270 h 1842508"/>
                    <a:gd name="connsiteX0-321" fmla="*/ 7 w 1155216"/>
                    <a:gd name="connsiteY0-322" fmla="*/ 904270 h 1842508"/>
                    <a:gd name="connsiteX1-323" fmla="*/ 599015 w 1155216"/>
                    <a:gd name="connsiteY1-324" fmla="*/ 94 h 1842508"/>
                    <a:gd name="connsiteX2-325" fmla="*/ 1155216 w 1155216"/>
                    <a:gd name="connsiteY2-326" fmla="*/ 925130 h 1842508"/>
                    <a:gd name="connsiteX3-327" fmla="*/ 588031 w 1155216"/>
                    <a:gd name="connsiteY3-328" fmla="*/ 1842483 h 1842508"/>
                    <a:gd name="connsiteX4-329" fmla="*/ 7 w 1155216"/>
                    <a:gd name="connsiteY4-330" fmla="*/ 904270 h 1842508"/>
                    <a:gd name="connsiteX0-331" fmla="*/ 8 w 1155217"/>
                    <a:gd name="connsiteY0-332" fmla="*/ 904270 h 1842508"/>
                    <a:gd name="connsiteX1-333" fmla="*/ 599016 w 1155217"/>
                    <a:gd name="connsiteY1-334" fmla="*/ 94 h 1842508"/>
                    <a:gd name="connsiteX2-335" fmla="*/ 1155217 w 1155217"/>
                    <a:gd name="connsiteY2-336" fmla="*/ 925130 h 1842508"/>
                    <a:gd name="connsiteX3-337" fmla="*/ 588032 w 1155217"/>
                    <a:gd name="connsiteY3-338" fmla="*/ 1842483 h 1842508"/>
                    <a:gd name="connsiteX4-339" fmla="*/ 8 w 1155217"/>
                    <a:gd name="connsiteY4-340" fmla="*/ 904270 h 1842508"/>
                    <a:gd name="connsiteX0-341" fmla="*/ 8 w 1155217"/>
                    <a:gd name="connsiteY0-342" fmla="*/ 904270 h 1842508"/>
                    <a:gd name="connsiteX1-343" fmla="*/ 599016 w 1155217"/>
                    <a:gd name="connsiteY1-344" fmla="*/ 94 h 1842508"/>
                    <a:gd name="connsiteX2-345" fmla="*/ 1155217 w 1155217"/>
                    <a:gd name="connsiteY2-346" fmla="*/ 925130 h 1842508"/>
                    <a:gd name="connsiteX3-347" fmla="*/ 588032 w 1155217"/>
                    <a:gd name="connsiteY3-348" fmla="*/ 1842483 h 1842508"/>
                    <a:gd name="connsiteX4-349" fmla="*/ 8 w 1155217"/>
                    <a:gd name="connsiteY4-350" fmla="*/ 904270 h 1842508"/>
                    <a:gd name="connsiteX0-351" fmla="*/ 184 w 1155393"/>
                    <a:gd name="connsiteY0-352" fmla="*/ 904270 h 1842508"/>
                    <a:gd name="connsiteX1-353" fmla="*/ 599192 w 1155393"/>
                    <a:gd name="connsiteY1-354" fmla="*/ 94 h 1842508"/>
                    <a:gd name="connsiteX2-355" fmla="*/ 1155393 w 1155393"/>
                    <a:gd name="connsiteY2-356" fmla="*/ 925130 h 1842508"/>
                    <a:gd name="connsiteX3-357" fmla="*/ 588208 w 1155393"/>
                    <a:gd name="connsiteY3-358" fmla="*/ 1842483 h 1842508"/>
                    <a:gd name="connsiteX4-359" fmla="*/ 184 w 1155393"/>
                    <a:gd name="connsiteY4-360" fmla="*/ 904270 h 1842508"/>
                    <a:gd name="connsiteX0-361" fmla="*/ 184 w 1155393"/>
                    <a:gd name="connsiteY0-362" fmla="*/ 904240 h 1842478"/>
                    <a:gd name="connsiteX1-363" fmla="*/ 599192 w 1155393"/>
                    <a:gd name="connsiteY1-364" fmla="*/ 64 h 1842478"/>
                    <a:gd name="connsiteX2-365" fmla="*/ 1155393 w 1155393"/>
                    <a:gd name="connsiteY2-366" fmla="*/ 925100 h 1842478"/>
                    <a:gd name="connsiteX3-367" fmla="*/ 588208 w 1155393"/>
                    <a:gd name="connsiteY3-368" fmla="*/ 1842453 h 1842478"/>
                    <a:gd name="connsiteX4-369" fmla="*/ 184 w 1155393"/>
                    <a:gd name="connsiteY4-370" fmla="*/ 904240 h 1842478"/>
                    <a:gd name="connsiteX0-371" fmla="*/ 184 w 1155393"/>
                    <a:gd name="connsiteY0-372" fmla="*/ 904259 h 1842497"/>
                    <a:gd name="connsiteX1-373" fmla="*/ 599192 w 1155393"/>
                    <a:gd name="connsiteY1-374" fmla="*/ 83 h 1842497"/>
                    <a:gd name="connsiteX2-375" fmla="*/ 1155393 w 1155393"/>
                    <a:gd name="connsiteY2-376" fmla="*/ 925119 h 1842497"/>
                    <a:gd name="connsiteX3-377" fmla="*/ 588208 w 1155393"/>
                    <a:gd name="connsiteY3-378" fmla="*/ 1842472 h 1842497"/>
                    <a:gd name="connsiteX4-379" fmla="*/ 184 w 1155393"/>
                    <a:gd name="connsiteY4-380" fmla="*/ 904259 h 1842497"/>
                    <a:gd name="connsiteX0-381" fmla="*/ 184 w 1155718"/>
                    <a:gd name="connsiteY0-382" fmla="*/ 904235 h 1842465"/>
                    <a:gd name="connsiteX1-383" fmla="*/ 599192 w 1155718"/>
                    <a:gd name="connsiteY1-384" fmla="*/ 59 h 1842465"/>
                    <a:gd name="connsiteX2-385" fmla="*/ 1155393 w 1155718"/>
                    <a:gd name="connsiteY2-386" fmla="*/ 925095 h 1842465"/>
                    <a:gd name="connsiteX3-387" fmla="*/ 588208 w 1155718"/>
                    <a:gd name="connsiteY3-388" fmla="*/ 1842448 h 1842465"/>
                    <a:gd name="connsiteX4-389" fmla="*/ 184 w 1155718"/>
                    <a:gd name="connsiteY4-390" fmla="*/ 904235 h 1842465"/>
                    <a:gd name="connsiteX0-391" fmla="*/ 9 w 1155230"/>
                    <a:gd name="connsiteY0-392" fmla="*/ 933851 h 1872079"/>
                    <a:gd name="connsiteX1-393" fmla="*/ 599017 w 1155230"/>
                    <a:gd name="connsiteY1-394" fmla="*/ 46 h 1872079"/>
                    <a:gd name="connsiteX2-395" fmla="*/ 1155218 w 1155230"/>
                    <a:gd name="connsiteY2-396" fmla="*/ 954711 h 1872079"/>
                    <a:gd name="connsiteX3-397" fmla="*/ 588033 w 1155230"/>
                    <a:gd name="connsiteY3-398" fmla="*/ 1872064 h 1872079"/>
                    <a:gd name="connsiteX4-399" fmla="*/ 9 w 1155230"/>
                    <a:gd name="connsiteY4-400" fmla="*/ 933851 h 1872079"/>
                    <a:gd name="connsiteX0-401" fmla="*/ 184 w 1155405"/>
                    <a:gd name="connsiteY0-402" fmla="*/ 933851 h 1872078"/>
                    <a:gd name="connsiteX1-403" fmla="*/ 599192 w 1155405"/>
                    <a:gd name="connsiteY1-404" fmla="*/ 46 h 1872078"/>
                    <a:gd name="connsiteX2-405" fmla="*/ 1155393 w 1155405"/>
                    <a:gd name="connsiteY2-406" fmla="*/ 954711 h 1872078"/>
                    <a:gd name="connsiteX3-407" fmla="*/ 588208 w 1155405"/>
                    <a:gd name="connsiteY3-408" fmla="*/ 1872064 h 1872078"/>
                    <a:gd name="connsiteX4-409" fmla="*/ 184 w 1155405"/>
                    <a:gd name="connsiteY4-410" fmla="*/ 933851 h 1872078"/>
                    <a:gd name="connsiteX0-411" fmla="*/ 184 w 1155572"/>
                    <a:gd name="connsiteY0-412" fmla="*/ 933863 h 1872093"/>
                    <a:gd name="connsiteX1-413" fmla="*/ 599192 w 1155572"/>
                    <a:gd name="connsiteY1-414" fmla="*/ 58 h 1872093"/>
                    <a:gd name="connsiteX2-415" fmla="*/ 1155393 w 1155572"/>
                    <a:gd name="connsiteY2-416" fmla="*/ 954723 h 1872093"/>
                    <a:gd name="connsiteX3-417" fmla="*/ 588208 w 1155572"/>
                    <a:gd name="connsiteY3-418" fmla="*/ 1872076 h 1872093"/>
                    <a:gd name="connsiteX4-419" fmla="*/ 184 w 1155572"/>
                    <a:gd name="connsiteY4-420" fmla="*/ 933863 h 1872093"/>
                    <a:gd name="connsiteX0-421" fmla="*/ 184 w 1155560"/>
                    <a:gd name="connsiteY0-422" fmla="*/ 933863 h 1872094"/>
                    <a:gd name="connsiteX1-423" fmla="*/ 599192 w 1155560"/>
                    <a:gd name="connsiteY1-424" fmla="*/ 58 h 1872094"/>
                    <a:gd name="connsiteX2-425" fmla="*/ 1155393 w 1155560"/>
                    <a:gd name="connsiteY2-426" fmla="*/ 954723 h 1872094"/>
                    <a:gd name="connsiteX3-427" fmla="*/ 588208 w 1155560"/>
                    <a:gd name="connsiteY3-428" fmla="*/ 1872076 h 1872094"/>
                    <a:gd name="connsiteX4-429" fmla="*/ 184 w 1155560"/>
                    <a:gd name="connsiteY4-430" fmla="*/ 933863 h 18720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anose="020B0604020202020204" pitchFamily="34" charset="0"/>
              </a:defRPr>
            </a:lvl1pPr>
          </a:lstStyle>
          <a:p>
            <a:pPr lvl="0"/>
            <a:r>
              <a:rPr lang="en-US" altLang="ko-KR" dirty="0"/>
              <a:t>SECTION BREAK</a:t>
            </a:r>
          </a:p>
        </p:txBody>
      </p:sp>
      <p:sp>
        <p:nvSpPr>
          <p:cNvPr id="26" name="Text Placeholder 9"/>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anose="020B0604020202020204" pitchFamily="34" charset="0"/>
              </a:defRPr>
            </a:lvl1pPr>
          </a:lstStyle>
          <a:p>
            <a:pPr lvl="0"/>
            <a:r>
              <a:rPr lang="en-US" altLang="ko-KR" dirty="0"/>
              <a:t>Insert your subtitle here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Rectangle 1"/>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p:cNvGrpSpPr/>
            <p:nvPr/>
          </p:nvGrpSpPr>
          <p:grpSpPr>
            <a:xfrm rot="10800000">
              <a:off x="816657" y="415244"/>
              <a:ext cx="647700" cy="2689860"/>
              <a:chOff x="6144030" y="3897930"/>
              <a:chExt cx="647700" cy="2689860"/>
            </a:xfrm>
            <a:grpFill/>
          </p:grpSpPr>
          <p:sp>
            <p:nvSpPr>
              <p:cNvPr id="26" name="Freeform: Shape 25"/>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p:cNvGrpSpPr/>
            <p:nvPr/>
          </p:nvGrpSpPr>
          <p:grpSpPr>
            <a:xfrm rot="10800000">
              <a:off x="2407238" y="415244"/>
              <a:ext cx="723900" cy="2683192"/>
              <a:chOff x="7734611" y="3897930"/>
              <a:chExt cx="723900" cy="2683192"/>
            </a:xfrm>
            <a:grpFill/>
          </p:grpSpPr>
          <p:sp>
            <p:nvSpPr>
              <p:cNvPr id="23" name="Freeform: Shape 22"/>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p:cNvGrpSpPr/>
            <p:nvPr/>
          </p:nvGrpSpPr>
          <p:grpSpPr>
            <a:xfrm rot="10800000">
              <a:off x="1655809" y="415244"/>
              <a:ext cx="533400" cy="2638425"/>
              <a:chOff x="6983182" y="3979845"/>
              <a:chExt cx="533400" cy="2638425"/>
            </a:xfrm>
            <a:grpFill/>
          </p:grpSpPr>
          <p:sp>
            <p:nvSpPr>
              <p:cNvPr id="20" name="Freeform: Shape 19"/>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userDrawn="1"/>
        </p:nvGrpSpPr>
        <p:grpSpPr>
          <a:xfrm flipH="1">
            <a:off x="10933404" y="4452595"/>
            <a:ext cx="1143919" cy="2230161"/>
            <a:chOff x="331796" y="2976958"/>
            <a:chExt cx="1859025" cy="3624317"/>
          </a:xfrm>
        </p:grpSpPr>
        <p:grpSp>
          <p:nvGrpSpPr>
            <p:cNvPr id="7" name="Group 6"/>
            <p:cNvGrpSpPr/>
            <p:nvPr/>
          </p:nvGrpSpPr>
          <p:grpSpPr>
            <a:xfrm>
              <a:off x="331796" y="2976958"/>
              <a:ext cx="1859025" cy="3624317"/>
              <a:chOff x="331796" y="2976958"/>
              <a:chExt cx="1859025" cy="3624317"/>
            </a:xfrm>
          </p:grpSpPr>
          <p:sp>
            <p:nvSpPr>
              <p:cNvPr id="9" name="Graphic 20"/>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userDrawn="1"/>
        </p:nvGrpSpPr>
        <p:grpSpPr>
          <a:xfrm flipH="1">
            <a:off x="10933404" y="4452595"/>
            <a:ext cx="1143919" cy="2230161"/>
            <a:chOff x="331796" y="2976958"/>
            <a:chExt cx="1859025" cy="3624317"/>
          </a:xfrm>
        </p:grpSpPr>
        <p:grpSp>
          <p:nvGrpSpPr>
            <p:cNvPr id="7" name="Group 6"/>
            <p:cNvGrpSpPr/>
            <p:nvPr/>
          </p:nvGrpSpPr>
          <p:grpSpPr>
            <a:xfrm>
              <a:off x="331796" y="2976958"/>
              <a:ext cx="1859025" cy="3624317"/>
              <a:chOff x="331796" y="2976958"/>
              <a:chExt cx="1859025" cy="3624317"/>
            </a:xfrm>
          </p:grpSpPr>
          <p:sp>
            <p:nvSpPr>
              <p:cNvPr id="9" name="Graphic 20"/>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1029916" y="4717956"/>
            <a:ext cx="2400531" cy="1651187"/>
            <a:chOff x="1029916" y="4879881"/>
            <a:chExt cx="2400531" cy="1651187"/>
          </a:xfrm>
        </p:grpSpPr>
        <p:sp>
          <p:nvSpPr>
            <p:cNvPr id="3" name="Freeform: Shape 2"/>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p:cNvGrpSpPr/>
            <p:nvPr/>
          </p:nvGrpSpPr>
          <p:grpSpPr>
            <a:xfrm rot="10800000">
              <a:off x="816657" y="415244"/>
              <a:ext cx="647700" cy="2689860"/>
              <a:chOff x="6144030" y="3897930"/>
              <a:chExt cx="647700" cy="2689860"/>
            </a:xfrm>
            <a:grpFill/>
          </p:grpSpPr>
          <p:sp>
            <p:nvSpPr>
              <p:cNvPr id="21" name="Freeform: Shape 20"/>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p:cNvGrpSpPr/>
            <p:nvPr/>
          </p:nvGrpSpPr>
          <p:grpSpPr>
            <a:xfrm rot="10800000">
              <a:off x="2407238" y="415244"/>
              <a:ext cx="723900" cy="2683192"/>
              <a:chOff x="7734611" y="3897930"/>
              <a:chExt cx="723900" cy="2683192"/>
            </a:xfrm>
            <a:grpFill/>
          </p:grpSpPr>
          <p:sp>
            <p:nvSpPr>
              <p:cNvPr id="18" name="Freeform: Shape 17"/>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p:cNvGrpSpPr/>
            <p:nvPr/>
          </p:nvGrpSpPr>
          <p:grpSpPr>
            <a:xfrm rot="10800000">
              <a:off x="1655809" y="415244"/>
              <a:ext cx="533400" cy="2638425"/>
              <a:chOff x="6983182" y="3979845"/>
              <a:chExt cx="533400" cy="2638425"/>
            </a:xfrm>
            <a:grpFill/>
          </p:grpSpPr>
          <p:sp>
            <p:nvSpPr>
              <p:cNvPr id="15" name="Freeform: Shape 14"/>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p:cNvGrpSpPr/>
            <p:nvPr/>
          </p:nvGrpSpPr>
          <p:grpSpPr>
            <a:xfrm rot="10800000">
              <a:off x="816657" y="415244"/>
              <a:ext cx="647700" cy="2689860"/>
              <a:chOff x="6144030" y="3897930"/>
              <a:chExt cx="647700" cy="2689860"/>
            </a:xfrm>
            <a:grpFill/>
          </p:grpSpPr>
          <p:sp>
            <p:nvSpPr>
              <p:cNvPr id="26" name="Freeform: Shape 25"/>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p:cNvGrpSpPr/>
            <p:nvPr/>
          </p:nvGrpSpPr>
          <p:grpSpPr>
            <a:xfrm rot="10800000">
              <a:off x="2407238" y="415244"/>
              <a:ext cx="723900" cy="2683192"/>
              <a:chOff x="7734611" y="3897930"/>
              <a:chExt cx="723900" cy="2683192"/>
            </a:xfrm>
            <a:grpFill/>
          </p:grpSpPr>
          <p:sp>
            <p:nvSpPr>
              <p:cNvPr id="23" name="Freeform: Shape 22"/>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p:cNvGrpSpPr/>
            <p:nvPr/>
          </p:nvGrpSpPr>
          <p:grpSpPr>
            <a:xfrm rot="10800000">
              <a:off x="1655809" y="415244"/>
              <a:ext cx="533400" cy="2638425"/>
              <a:chOff x="6983182" y="3979845"/>
              <a:chExt cx="533400" cy="2638425"/>
            </a:xfrm>
            <a:grpFill/>
          </p:grpSpPr>
          <p:sp>
            <p:nvSpPr>
              <p:cNvPr id="20" name="Freeform: Shape 19"/>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p:cNvGrpSpPr/>
          <p:nvPr userDrawn="1"/>
        </p:nvGrpSpPr>
        <p:grpSpPr>
          <a:xfrm>
            <a:off x="1594180" y="2831526"/>
            <a:ext cx="1713558" cy="3796191"/>
            <a:chOff x="9812203" y="1631958"/>
            <a:chExt cx="1857375" cy="4114800"/>
          </a:xfrm>
        </p:grpSpPr>
        <p:sp>
          <p:nvSpPr>
            <p:cNvPr id="4" name="Freeform: Shape 3"/>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540304" y="996196"/>
            <a:ext cx="1595184" cy="1395672"/>
            <a:chOff x="816657" y="415244"/>
            <a:chExt cx="3074373" cy="2689860"/>
          </a:xfrm>
        </p:grpSpPr>
        <p:grpSp>
          <p:nvGrpSpPr>
            <p:cNvPr id="11" name="Group 10"/>
            <p:cNvGrpSpPr/>
            <p:nvPr/>
          </p:nvGrpSpPr>
          <p:grpSpPr>
            <a:xfrm rot="10800000">
              <a:off x="816657" y="415244"/>
              <a:ext cx="647700" cy="2689860"/>
              <a:chOff x="6144030" y="3897930"/>
              <a:chExt cx="647700" cy="2689860"/>
            </a:xfrm>
            <a:solidFill>
              <a:schemeClr val="bg1"/>
            </a:solidFill>
          </p:grpSpPr>
          <p:sp>
            <p:nvSpPr>
              <p:cNvPr id="21" name="Freeform: Shape 20"/>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p:cNvGrpSpPr/>
            <p:nvPr/>
          </p:nvGrpSpPr>
          <p:grpSpPr>
            <a:xfrm rot="10800000">
              <a:off x="2407238" y="415244"/>
              <a:ext cx="723900" cy="2683192"/>
              <a:chOff x="7734611" y="3897930"/>
              <a:chExt cx="723900" cy="2683192"/>
            </a:xfrm>
            <a:solidFill>
              <a:schemeClr val="bg1"/>
            </a:solidFill>
          </p:grpSpPr>
          <p:sp>
            <p:nvSpPr>
              <p:cNvPr id="18" name="Freeform: Shape 17"/>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p:cNvGrpSpPr/>
            <p:nvPr/>
          </p:nvGrpSpPr>
          <p:grpSpPr>
            <a:xfrm rot="10800000">
              <a:off x="1655809" y="415244"/>
              <a:ext cx="533400" cy="2638425"/>
              <a:chOff x="6983182" y="3979845"/>
              <a:chExt cx="533400" cy="2638425"/>
            </a:xfrm>
            <a:solidFill>
              <a:schemeClr val="bg1"/>
            </a:solidFill>
          </p:grpSpPr>
          <p:sp>
            <p:nvSpPr>
              <p:cNvPr id="15" name="Freeform: Shape 14"/>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p:cNvSpPr txBox="1"/>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heme" Target="../theme/theme2.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3.xml"/><Relationship Id="rId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Shape 76"/>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76" name="Rectangle 75"/>
          <p:cNvSpPr/>
          <p:nvPr/>
        </p:nvSpPr>
        <p:spPr>
          <a:xfrm>
            <a:off x="0" y="4388017"/>
            <a:ext cx="12191852" cy="2486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53" name="Freeform: Shape 52"/>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2" name="Freeform: Shape 41"/>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3" name="Freeform: Shape 42"/>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1" name="Freeform: Shape 30"/>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26" name="Freeform: Shape 25"/>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5" name="Group 4"/>
          <p:cNvGrpSpPr/>
          <p:nvPr/>
        </p:nvGrpSpPr>
        <p:grpSpPr>
          <a:xfrm rot="871918">
            <a:off x="6486142" y="2865922"/>
            <a:ext cx="2113914" cy="1275823"/>
            <a:chOff x="1429386" y="2788700"/>
            <a:chExt cx="942975" cy="569119"/>
          </a:xfrm>
          <a:solidFill>
            <a:schemeClr val="accent1">
              <a:alpha val="50000"/>
            </a:schemeClr>
          </a:solidFill>
        </p:grpSpPr>
        <p:sp>
          <p:nvSpPr>
            <p:cNvPr id="6" name="Freeform: Shape 5"/>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7" name="Freeform: Shape 6"/>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8" name="Group 7"/>
          <p:cNvGrpSpPr/>
          <p:nvPr/>
        </p:nvGrpSpPr>
        <p:grpSpPr>
          <a:xfrm rot="20225513">
            <a:off x="4103134" y="2084665"/>
            <a:ext cx="962025" cy="803434"/>
            <a:chOff x="1720613" y="1882872"/>
            <a:chExt cx="962025" cy="803434"/>
          </a:xfrm>
          <a:solidFill>
            <a:schemeClr val="accent1">
              <a:alpha val="50000"/>
            </a:schemeClr>
          </a:solidFill>
        </p:grpSpPr>
        <p:sp>
          <p:nvSpPr>
            <p:cNvPr id="9" name="Freeform: Shape 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1" name="Freeform: Shape 10"/>
          <p:cNvSpPr/>
          <p:nvPr/>
        </p:nvSpPr>
        <p:spPr>
          <a:xfrm rot="21089948">
            <a:off x="9833556" y="2543091"/>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2" name="Freeform: Shape 11"/>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3" name="Freeform: Shape 12"/>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4" name="Freeform: Shape 13"/>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5" name="Freeform: Shape 14"/>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6" name="Freeform: Shape 15"/>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17" name="Graphic 3"/>
          <p:cNvGrpSpPr/>
          <p:nvPr/>
        </p:nvGrpSpPr>
        <p:grpSpPr>
          <a:xfrm>
            <a:off x="0" y="291908"/>
            <a:ext cx="12184393" cy="3801878"/>
            <a:chOff x="0" y="2854133"/>
            <a:chExt cx="12184393" cy="3801878"/>
          </a:xfrm>
        </p:grpSpPr>
        <p:sp>
          <p:nvSpPr>
            <p:cNvPr id="18" name="Freeform: Shape 17"/>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9" name="Freeform: Shape 18"/>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0" name="Freeform: Shape 19"/>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1" fmla="*/ 0 w 12175516"/>
                <a:gd name="connsiteY0-2" fmla="*/ 2899959 h 3789197"/>
                <a:gd name="connsiteX1-3" fmla="*/ 223805 w 12175516"/>
                <a:gd name="connsiteY1-4" fmla="*/ 2802955 h 3789197"/>
                <a:gd name="connsiteX2-5" fmla="*/ 244728 w 12175516"/>
                <a:gd name="connsiteY2-6" fmla="*/ 3170681 h 3789197"/>
                <a:gd name="connsiteX3-7" fmla="*/ 514182 w 12175516"/>
                <a:gd name="connsiteY3-8" fmla="*/ 3354543 h 3789197"/>
                <a:gd name="connsiteX4-9" fmla="*/ 883175 w 12175516"/>
                <a:gd name="connsiteY4-10" fmla="*/ 3190969 h 3789197"/>
                <a:gd name="connsiteX5-11" fmla="*/ 881273 w 12175516"/>
                <a:gd name="connsiteY5-12" fmla="*/ 3136444 h 3789197"/>
                <a:gd name="connsiteX6-13" fmla="*/ 880005 w 12175516"/>
                <a:gd name="connsiteY6-14" fmla="*/ 3135810 h 3789197"/>
                <a:gd name="connsiteX7-15" fmla="*/ 720869 w 12175516"/>
                <a:gd name="connsiteY7-16" fmla="*/ 3090161 h 3789197"/>
                <a:gd name="connsiteX8-17" fmla="*/ 657468 w 12175516"/>
                <a:gd name="connsiteY8-18" fmla="*/ 3059729 h 3789197"/>
                <a:gd name="connsiteX9-19" fmla="*/ 715797 w 12175516"/>
                <a:gd name="connsiteY9-20" fmla="*/ 3040709 h 3789197"/>
                <a:gd name="connsiteX10-21" fmla="*/ 925654 w 12175516"/>
                <a:gd name="connsiteY10-22" fmla="*/ 2825780 h 3789197"/>
                <a:gd name="connsiteX11-23" fmla="*/ 911072 w 12175516"/>
                <a:gd name="connsiteY11-24" fmla="*/ 2752235 h 3789197"/>
                <a:gd name="connsiteX12-25" fmla="*/ 881273 w 12175516"/>
                <a:gd name="connsiteY12-26" fmla="*/ 2698344 h 3789197"/>
                <a:gd name="connsiteX13-27" fmla="*/ 886979 w 12175516"/>
                <a:gd name="connsiteY13-28" fmla="*/ 2329350 h 3789197"/>
                <a:gd name="connsiteX14-29" fmla="*/ 916778 w 12175516"/>
                <a:gd name="connsiteY14-30" fmla="*/ 2283068 h 3789197"/>
                <a:gd name="connsiteX15-31" fmla="*/ 959890 w 12175516"/>
                <a:gd name="connsiteY15-32" fmla="*/ 2051020 h 3789197"/>
                <a:gd name="connsiteX16-33" fmla="*/ 984617 w 12175516"/>
                <a:gd name="connsiteY16-34" fmla="*/ 2022490 h 3789197"/>
                <a:gd name="connsiteX17-35" fmla="*/ 1185598 w 12175516"/>
                <a:gd name="connsiteY17-36" fmla="*/ 2080185 h 3789197"/>
                <a:gd name="connsiteX18-37" fmla="*/ 1386579 w 12175516"/>
                <a:gd name="connsiteY18-38" fmla="*/ 2137880 h 3789197"/>
                <a:gd name="connsiteX19-39" fmla="*/ 1392285 w 12175516"/>
                <a:gd name="connsiteY19-40" fmla="*/ 2175286 h 3789197"/>
                <a:gd name="connsiteX20-41" fmla="*/ 1305425 w 12175516"/>
                <a:gd name="connsiteY20-42" fmla="*/ 2394019 h 3789197"/>
                <a:gd name="connsiteX21-43" fmla="*/ 1306059 w 12175516"/>
                <a:gd name="connsiteY21-44" fmla="*/ 2449178 h 3789197"/>
                <a:gd name="connsiteX22-45" fmla="*/ 1114588 w 12175516"/>
                <a:gd name="connsiteY22-46" fmla="*/ 2764915 h 3789197"/>
                <a:gd name="connsiteX23-47" fmla="*/ 1056260 w 12175516"/>
                <a:gd name="connsiteY23-48" fmla="*/ 2793445 h 3789197"/>
                <a:gd name="connsiteX24-49" fmla="*/ 1004905 w 12175516"/>
                <a:gd name="connsiteY24-50" fmla="*/ 2847970 h 3789197"/>
                <a:gd name="connsiteX25-51" fmla="*/ 1068940 w 12175516"/>
                <a:gd name="connsiteY25-52" fmla="*/ 3141516 h 3789197"/>
                <a:gd name="connsiteX26-53" fmla="*/ 1068940 w 12175516"/>
                <a:gd name="connsiteY26-54" fmla="*/ 3141516 h 3789197"/>
                <a:gd name="connsiteX27-55" fmla="*/ 1108248 w 12175516"/>
                <a:gd name="connsiteY27-56" fmla="*/ 3188433 h 3789197"/>
                <a:gd name="connsiteX28-57" fmla="*/ 989689 w 12175516"/>
                <a:gd name="connsiteY28-58" fmla="*/ 3209355 h 3789197"/>
                <a:gd name="connsiteX29-59" fmla="*/ 1701047 w 12175516"/>
                <a:gd name="connsiteY29-60" fmla="*/ 2617824 h 3789197"/>
                <a:gd name="connsiteX30-61" fmla="*/ 1940069 w 12175516"/>
                <a:gd name="connsiteY30-62" fmla="*/ 2250099 h 3789197"/>
                <a:gd name="connsiteX31-63" fmla="*/ 1961625 w 12175516"/>
                <a:gd name="connsiteY31-64" fmla="*/ 2226641 h 3789197"/>
                <a:gd name="connsiteX32-65" fmla="*/ 1966697 w 12175516"/>
                <a:gd name="connsiteY32-66" fmla="*/ 2223471 h 3789197"/>
                <a:gd name="connsiteX33-67" fmla="*/ 1969867 w 12175516"/>
                <a:gd name="connsiteY33-68" fmla="*/ 2211424 h 3789197"/>
                <a:gd name="connsiteX34-69" fmla="*/ 1923584 w 12175516"/>
                <a:gd name="connsiteY34-70" fmla="*/ 2155632 h 3789197"/>
                <a:gd name="connsiteX35-71" fmla="*/ 1849405 w 12175516"/>
                <a:gd name="connsiteY35-72" fmla="*/ 2059896 h 3789197"/>
                <a:gd name="connsiteX36-73" fmla="*/ 1787906 w 12175516"/>
                <a:gd name="connsiteY36-74" fmla="*/ 1837993 h 3789197"/>
                <a:gd name="connsiteX37-75" fmla="*/ 1614188 w 12175516"/>
                <a:gd name="connsiteY37-76" fmla="*/ 1626234 h 3789197"/>
                <a:gd name="connsiteX38-77" fmla="*/ 1408135 w 12175516"/>
                <a:gd name="connsiteY38-78" fmla="*/ 1282601 h 3789197"/>
                <a:gd name="connsiteX39-79" fmla="*/ 1403063 w 12175516"/>
                <a:gd name="connsiteY39-80" fmla="*/ 1189402 h 3789197"/>
                <a:gd name="connsiteX40-81" fmla="*/ 1448711 w 12175516"/>
                <a:gd name="connsiteY40-82" fmla="*/ 1142485 h 3789197"/>
                <a:gd name="connsiteX41-83" fmla="*/ 1510844 w 12175516"/>
                <a:gd name="connsiteY41-84" fmla="*/ 1123465 h 3789197"/>
                <a:gd name="connsiteX42-85" fmla="*/ 1591364 w 12175516"/>
                <a:gd name="connsiteY42-86" fmla="*/ 1170381 h 3789197"/>
                <a:gd name="connsiteX43-87" fmla="*/ 1802489 w 12175516"/>
                <a:gd name="connsiteY43-88" fmla="*/ 1510844 h 3789197"/>
                <a:gd name="connsiteX44-89" fmla="*/ 1911538 w 12175516"/>
                <a:gd name="connsiteY44-90" fmla="*/ 1762546 h 3789197"/>
                <a:gd name="connsiteX45-91" fmla="*/ 2080819 w 12175516"/>
                <a:gd name="connsiteY45-92" fmla="*/ 1918512 h 3789197"/>
                <a:gd name="connsiteX46-93" fmla="*/ 2132174 w 12175516"/>
                <a:gd name="connsiteY46-94" fmla="*/ 2028196 h 3789197"/>
                <a:gd name="connsiteX47-95" fmla="*/ 2160704 w 12175516"/>
                <a:gd name="connsiteY47-96" fmla="*/ 2094767 h 3789197"/>
                <a:gd name="connsiteX48-97" fmla="*/ 2172750 w 12175516"/>
                <a:gd name="connsiteY48-98" fmla="*/ 2097937 h 3789197"/>
                <a:gd name="connsiteX49-99" fmla="*/ 2184162 w 12175516"/>
                <a:gd name="connsiteY49-100" fmla="*/ 2090963 h 3789197"/>
                <a:gd name="connsiteX50-101" fmla="*/ 2187966 w 12175516"/>
                <a:gd name="connsiteY50-102" fmla="*/ 2092231 h 3789197"/>
                <a:gd name="connsiteX51-103" fmla="*/ 2553790 w 12175516"/>
                <a:gd name="connsiteY51-104" fmla="*/ 2035804 h 3789197"/>
                <a:gd name="connsiteX52-105" fmla="*/ 2917077 w 12175516"/>
                <a:gd name="connsiteY52-106" fmla="*/ 2158168 h 3789197"/>
                <a:gd name="connsiteX53-107" fmla="*/ 3144687 w 12175516"/>
                <a:gd name="connsiteY53-108" fmla="*/ 2378803 h 3789197"/>
                <a:gd name="connsiteX54-109" fmla="*/ 3194139 w 12175516"/>
                <a:gd name="connsiteY54-110" fmla="*/ 2459956 h 3789197"/>
                <a:gd name="connsiteX55-111" fmla="*/ 2979844 w 12175516"/>
                <a:gd name="connsiteY55-112" fmla="*/ 3464227 h 3789197"/>
                <a:gd name="connsiteX56-113" fmla="*/ 2934196 w 12175516"/>
                <a:gd name="connsiteY56-114" fmla="*/ 3499098 h 3789197"/>
                <a:gd name="connsiteX57-115" fmla="*/ 2896789 w 12175516"/>
                <a:gd name="connsiteY57-116" fmla="*/ 3521922 h 3789197"/>
                <a:gd name="connsiteX58-117" fmla="*/ 2539208 w 12175516"/>
                <a:gd name="connsiteY58-118" fmla="*/ 3628435 h 3789197"/>
                <a:gd name="connsiteX59-119" fmla="*/ 2539208 w 12175516"/>
                <a:gd name="connsiteY59-120" fmla="*/ 3628435 h 3789197"/>
                <a:gd name="connsiteX60-121" fmla="*/ 1822777 w 12175516"/>
                <a:gd name="connsiteY60-122" fmla="*/ 3280998 h 3789197"/>
                <a:gd name="connsiteX61-123" fmla="*/ 1799953 w 12175516"/>
                <a:gd name="connsiteY61-124" fmla="*/ 3054023 h 3789197"/>
                <a:gd name="connsiteX62-125" fmla="*/ 1701681 w 12175516"/>
                <a:gd name="connsiteY62-126" fmla="*/ 2852408 h 3789197"/>
                <a:gd name="connsiteX63-127" fmla="*/ 1909002 w 12175516"/>
                <a:gd name="connsiteY63-128" fmla="*/ 2842898 h 3789197"/>
                <a:gd name="connsiteX64-129" fmla="*/ 2492291 w 12175516"/>
                <a:gd name="connsiteY64-130" fmla="*/ 2259609 h 3789197"/>
                <a:gd name="connsiteX65-131" fmla="*/ 3075580 w 12175516"/>
                <a:gd name="connsiteY65-132" fmla="*/ 2851774 h 3789197"/>
                <a:gd name="connsiteX66-133" fmla="*/ 2492925 w 12175516"/>
                <a:gd name="connsiteY66-134" fmla="*/ 3426820 h 3789197"/>
                <a:gd name="connsiteX67-135" fmla="*/ 1990155 w 12175516"/>
                <a:gd name="connsiteY67-136" fmla="*/ 3142150 h 3789197"/>
                <a:gd name="connsiteX68-137" fmla="*/ 3193505 w 12175516"/>
                <a:gd name="connsiteY68-138" fmla="*/ 3461691 h 3789197"/>
                <a:gd name="connsiteX69-139" fmla="*/ 3873797 w 12175516"/>
                <a:gd name="connsiteY69-140" fmla="*/ 3710856 h 3789197"/>
                <a:gd name="connsiteX70-141" fmla="*/ 3670914 w 12175516"/>
                <a:gd name="connsiteY70-142" fmla="*/ 3663306 h 3789197"/>
                <a:gd name="connsiteX71-143" fmla="*/ 3623998 w 12175516"/>
                <a:gd name="connsiteY71-144" fmla="*/ 3574544 h 3789197"/>
                <a:gd name="connsiteX72-145" fmla="*/ 3850973 w 12175516"/>
                <a:gd name="connsiteY72-146" fmla="*/ 2837826 h 3789197"/>
                <a:gd name="connsiteX73-147" fmla="*/ 3885843 w 12175516"/>
                <a:gd name="connsiteY73-148" fmla="*/ 2795981 h 3789197"/>
                <a:gd name="connsiteX74-149" fmla="*/ 3902962 w 12175516"/>
                <a:gd name="connsiteY74-150" fmla="*/ 2790909 h 3789197"/>
                <a:gd name="connsiteX75-151" fmla="*/ 4049418 w 12175516"/>
                <a:gd name="connsiteY75-152" fmla="*/ 2315402 h 3789197"/>
                <a:gd name="connsiteX76-153" fmla="*/ 3949879 w 12175516"/>
                <a:gd name="connsiteY76-154" fmla="*/ 2284970 h 3789197"/>
                <a:gd name="connsiteX77-155" fmla="*/ 3907400 w 12175516"/>
                <a:gd name="connsiteY77-156" fmla="*/ 2204451 h 3789197"/>
                <a:gd name="connsiteX78-157" fmla="*/ 4011377 w 12175516"/>
                <a:gd name="connsiteY78-158" fmla="*/ 1865889 h 3789197"/>
                <a:gd name="connsiteX79-159" fmla="*/ 4330284 w 12175516"/>
                <a:gd name="connsiteY79-160" fmla="*/ 1697243 h 3789197"/>
                <a:gd name="connsiteX80-161" fmla="*/ 4330284 w 12175516"/>
                <a:gd name="connsiteY80-162" fmla="*/ 1697243 h 3789197"/>
                <a:gd name="connsiteX81-163" fmla="*/ 4442504 w 12175516"/>
                <a:gd name="connsiteY81-164" fmla="*/ 1732114 h 3789197"/>
                <a:gd name="connsiteX82-165" fmla="*/ 4472936 w 12175516"/>
                <a:gd name="connsiteY82-166" fmla="*/ 1789808 h 3789197"/>
                <a:gd name="connsiteX83-167" fmla="*/ 4306826 w 12175516"/>
                <a:gd name="connsiteY83-168" fmla="*/ 2328082 h 3789197"/>
                <a:gd name="connsiteX84-169" fmla="*/ 4227575 w 12175516"/>
                <a:gd name="connsiteY84-170" fmla="*/ 2369927 h 3789197"/>
                <a:gd name="connsiteX85-171" fmla="*/ 4116623 w 12175516"/>
                <a:gd name="connsiteY85-172" fmla="*/ 2335690 h 3789197"/>
                <a:gd name="connsiteX86-173" fmla="*/ 3970167 w 12175516"/>
                <a:gd name="connsiteY86-174" fmla="*/ 2811197 h 3789197"/>
                <a:gd name="connsiteX87-175" fmla="*/ 3980945 w 12175516"/>
                <a:gd name="connsiteY87-176" fmla="*/ 2825146 h 3789197"/>
                <a:gd name="connsiteX88-177" fmla="*/ 3986017 w 12175516"/>
                <a:gd name="connsiteY88-178" fmla="*/ 2879036 h 3789197"/>
                <a:gd name="connsiteX89-179" fmla="*/ 3781232 w 12175516"/>
                <a:gd name="connsiteY89-180" fmla="*/ 3550452 h 3789197"/>
                <a:gd name="connsiteX90-181" fmla="*/ 3816737 w 12175516"/>
                <a:gd name="connsiteY90-182" fmla="*/ 3592931 h 3789197"/>
                <a:gd name="connsiteX91-183" fmla="*/ 4391783 w 12175516"/>
                <a:gd name="connsiteY91-184" fmla="*/ 3537138 h 3789197"/>
                <a:gd name="connsiteX92-185" fmla="*/ 5117090 w 12175516"/>
                <a:gd name="connsiteY92-186" fmla="*/ 3537772 h 3789197"/>
                <a:gd name="connsiteX93-187" fmla="*/ 5243892 w 12175516"/>
                <a:gd name="connsiteY93-188" fmla="*/ 3646187 h 3789197"/>
                <a:gd name="connsiteX94-189" fmla="*/ 5051153 w 12175516"/>
                <a:gd name="connsiteY94-190" fmla="*/ 3466129 h 3789197"/>
                <a:gd name="connsiteX95-191" fmla="*/ 4844466 w 12175516"/>
                <a:gd name="connsiteY95-192" fmla="*/ 3542844 h 3789197"/>
                <a:gd name="connsiteX96-193" fmla="*/ 4840662 w 12175516"/>
                <a:gd name="connsiteY96-194" fmla="*/ 3543478 h 3789197"/>
                <a:gd name="connsiteX97-195" fmla="*/ 4822275 w 12175516"/>
                <a:gd name="connsiteY97-196" fmla="*/ 3529530 h 3789197"/>
                <a:gd name="connsiteX98-197" fmla="*/ 4611784 w 12175516"/>
                <a:gd name="connsiteY98-198" fmla="*/ 3208721 h 3789197"/>
                <a:gd name="connsiteX99-199" fmla="*/ 4550920 w 12175516"/>
                <a:gd name="connsiteY99-200" fmla="*/ 2979844 h 3789197"/>
                <a:gd name="connsiteX100-201" fmla="*/ 4556625 w 12175516"/>
                <a:gd name="connsiteY100-202" fmla="*/ 2930391 h 3789197"/>
                <a:gd name="connsiteX101-203" fmla="*/ 5172883 w 12175516"/>
                <a:gd name="connsiteY101-204" fmla="*/ 2772523 h 3789197"/>
                <a:gd name="connsiteX102-205" fmla="*/ 5207753 w 12175516"/>
                <a:gd name="connsiteY102-206" fmla="*/ 2868892 h 3789197"/>
                <a:gd name="connsiteX103-207" fmla="*/ 5231211 w 12175516"/>
                <a:gd name="connsiteY103-208" fmla="*/ 2952582 h 3789197"/>
                <a:gd name="connsiteX104-209" fmla="*/ 5262278 w 12175516"/>
                <a:gd name="connsiteY104-210" fmla="*/ 3144686 h 3789197"/>
                <a:gd name="connsiteX105-211" fmla="*/ 5281298 w 12175516"/>
                <a:gd name="connsiteY105-212" fmla="*/ 3162438 h 3789197"/>
                <a:gd name="connsiteX106-213" fmla="*/ 5397322 w 12175516"/>
                <a:gd name="connsiteY106-214" fmla="*/ 3049585 h 3789197"/>
                <a:gd name="connsiteX107-215" fmla="*/ 5397322 w 12175516"/>
                <a:gd name="connsiteY107-216" fmla="*/ 3049585 h 3789197"/>
                <a:gd name="connsiteX108-217" fmla="*/ 5363085 w 12175516"/>
                <a:gd name="connsiteY108-218" fmla="*/ 2951947 h 3789197"/>
                <a:gd name="connsiteX109-219" fmla="*/ 5273056 w 12175516"/>
                <a:gd name="connsiteY109-220" fmla="*/ 2901227 h 3789197"/>
                <a:gd name="connsiteX110-221" fmla="*/ 5302221 w 12175516"/>
                <a:gd name="connsiteY110-222" fmla="*/ 2850506 h 3789197"/>
                <a:gd name="connsiteX111-223" fmla="*/ 5378936 w 12175516"/>
                <a:gd name="connsiteY111-224" fmla="*/ 2889181 h 3789197"/>
                <a:gd name="connsiteX112-225" fmla="*/ 5378936 w 12175516"/>
                <a:gd name="connsiteY112-226" fmla="*/ 2889181 h 3789197"/>
                <a:gd name="connsiteX113-227" fmla="*/ 5450579 w 12175516"/>
                <a:gd name="connsiteY113-228" fmla="*/ 3088259 h 3789197"/>
                <a:gd name="connsiteX114-229" fmla="*/ 5290174 w 12175516"/>
                <a:gd name="connsiteY114-230" fmla="*/ 3229009 h 3789197"/>
                <a:gd name="connsiteX115-231" fmla="*/ 5266716 w 12175516"/>
                <a:gd name="connsiteY115-232" fmla="*/ 3300652 h 3789197"/>
                <a:gd name="connsiteX116-233" fmla="*/ 5210923 w 12175516"/>
                <a:gd name="connsiteY116-234" fmla="*/ 3419212 h 3789197"/>
                <a:gd name="connsiteX117-235" fmla="*/ 5754903 w 12175516"/>
                <a:gd name="connsiteY117-236" fmla="*/ 3438232 h 3789197"/>
                <a:gd name="connsiteX118-237" fmla="*/ 5711157 w 12175516"/>
                <a:gd name="connsiteY118-238" fmla="*/ 2832754 h 3789197"/>
                <a:gd name="connsiteX119-239" fmla="*/ 5710522 w 12175516"/>
                <a:gd name="connsiteY119-240" fmla="*/ 2814367 h 3789197"/>
                <a:gd name="connsiteX120-241" fmla="*/ 5240088 w 12175516"/>
                <a:gd name="connsiteY120-242" fmla="*/ 1900126 h 3789197"/>
                <a:gd name="connsiteX121-243" fmla="*/ 5247062 w 12175516"/>
                <a:gd name="connsiteY121-244" fmla="*/ 1833555 h 3789197"/>
                <a:gd name="connsiteX122-245" fmla="*/ 5247062 w 12175516"/>
                <a:gd name="connsiteY122-246" fmla="*/ 1833555 h 3789197"/>
                <a:gd name="connsiteX123-247" fmla="*/ 5247062 w 12175516"/>
                <a:gd name="connsiteY123-248" fmla="*/ 1833555 h 3789197"/>
                <a:gd name="connsiteX124-249" fmla="*/ 5247062 w 12175516"/>
                <a:gd name="connsiteY124-250" fmla="*/ 1833555 h 3789197"/>
                <a:gd name="connsiteX125-251" fmla="*/ 5276226 w 12175516"/>
                <a:gd name="connsiteY125-252" fmla="*/ 1823411 h 3789197"/>
                <a:gd name="connsiteX126-253" fmla="*/ 5642684 w 12175516"/>
                <a:gd name="connsiteY126-254" fmla="*/ 1751768 h 3789197"/>
                <a:gd name="connsiteX127-255" fmla="*/ 5733981 w 12175516"/>
                <a:gd name="connsiteY127-256" fmla="*/ 1816437 h 3789197"/>
                <a:gd name="connsiteX128-257" fmla="*/ 6032599 w 12175516"/>
                <a:gd name="connsiteY128-258" fmla="*/ 2486585 h 3789197"/>
                <a:gd name="connsiteX129-259" fmla="*/ 6255137 w 12175516"/>
                <a:gd name="connsiteY129-260" fmla="*/ 2876500 h 3789197"/>
                <a:gd name="connsiteX130-261" fmla="*/ 6477674 w 12175516"/>
                <a:gd name="connsiteY130-262" fmla="*/ 3280364 h 3789197"/>
                <a:gd name="connsiteX131-263" fmla="*/ 6468164 w 12175516"/>
                <a:gd name="connsiteY131-264" fmla="*/ 3395754 h 3789197"/>
                <a:gd name="connsiteX132-265" fmla="*/ 6377500 w 12175516"/>
                <a:gd name="connsiteY132-266" fmla="*/ 3402728 h 3789197"/>
                <a:gd name="connsiteX133-267" fmla="*/ 6312197 w 12175516"/>
                <a:gd name="connsiteY133-268" fmla="*/ 3292410 h 3789197"/>
                <a:gd name="connsiteX134-269" fmla="*/ 6257673 w 12175516"/>
                <a:gd name="connsiteY134-270" fmla="*/ 3187165 h 3789197"/>
                <a:gd name="connsiteX135-271" fmla="*/ 6044012 w 12175516"/>
                <a:gd name="connsiteY135-272" fmla="*/ 2760477 h 3789197"/>
                <a:gd name="connsiteX136-273" fmla="*/ 5947642 w 12175516"/>
                <a:gd name="connsiteY136-274" fmla="*/ 2731946 h 3789197"/>
                <a:gd name="connsiteX137-275" fmla="*/ 5894385 w 12175516"/>
                <a:gd name="connsiteY137-276" fmla="*/ 2769987 h 3789197"/>
                <a:gd name="connsiteX138-277" fmla="*/ 5884875 w 12175516"/>
                <a:gd name="connsiteY138-278" fmla="*/ 2908201 h 3789197"/>
                <a:gd name="connsiteX139-279" fmla="*/ 5884875 w 12175516"/>
                <a:gd name="connsiteY139-280" fmla="*/ 2908201 h 3789197"/>
                <a:gd name="connsiteX140-281" fmla="*/ 6012311 w 12175516"/>
                <a:gd name="connsiteY140-282" fmla="*/ 2898057 h 3789197"/>
                <a:gd name="connsiteX141-283" fmla="*/ 6364186 w 12175516"/>
                <a:gd name="connsiteY141-284" fmla="*/ 2630505 h 3789197"/>
                <a:gd name="connsiteX142-285" fmla="*/ 6607012 w 12175516"/>
                <a:gd name="connsiteY142-286" fmla="*/ 2413040 h 3789197"/>
                <a:gd name="connsiteX143-287" fmla="*/ 6587992 w 12175516"/>
                <a:gd name="connsiteY143-288" fmla="*/ 3123130 h 3789197"/>
                <a:gd name="connsiteX144-289" fmla="*/ 6605109 w 12175516"/>
                <a:gd name="connsiteY144-290" fmla="*/ 3784402 h 3789197"/>
                <a:gd name="connsiteX145-291" fmla="*/ 6793411 w 12175516"/>
                <a:gd name="connsiteY145-292" fmla="*/ 3417944 h 3789197"/>
                <a:gd name="connsiteX146-293" fmla="*/ 6801019 w 12175516"/>
                <a:gd name="connsiteY146-294" fmla="*/ 2814367 h 3789197"/>
                <a:gd name="connsiteX147-295" fmla="*/ 6769318 w 12175516"/>
                <a:gd name="connsiteY147-296" fmla="*/ 2798517 h 3789197"/>
                <a:gd name="connsiteX148-297" fmla="*/ 6655830 w 12175516"/>
                <a:gd name="connsiteY148-298" fmla="*/ 3094600 h 3789197"/>
                <a:gd name="connsiteX149-299" fmla="*/ 6892950 w 12175516"/>
                <a:gd name="connsiteY149-300" fmla="*/ 3235984 h 3789197"/>
                <a:gd name="connsiteX150-301" fmla="*/ 6969031 w 12175516"/>
                <a:gd name="connsiteY150-302" fmla="*/ 3120594 h 3789197"/>
                <a:gd name="connsiteX151-303" fmla="*/ 6880270 w 12175516"/>
                <a:gd name="connsiteY151-304" fmla="*/ 2863186 h 3789197"/>
                <a:gd name="connsiteX152-305" fmla="*/ 7545346 w 12175516"/>
                <a:gd name="connsiteY152-306" fmla="*/ 1931826 h 3789197"/>
                <a:gd name="connsiteX153-307" fmla="*/ 8214859 w 12175516"/>
                <a:gd name="connsiteY153-308" fmla="*/ 2137246 h 3789197"/>
                <a:gd name="connsiteX154-309" fmla="*/ 8324543 w 12175516"/>
                <a:gd name="connsiteY154-310" fmla="*/ 2187332 h 3789197"/>
                <a:gd name="connsiteX155-311" fmla="*/ 8326445 w 12175516"/>
                <a:gd name="connsiteY155-312" fmla="*/ 2187332 h 3789197"/>
                <a:gd name="connsiteX156-313" fmla="*/ 8391114 w 12175516"/>
                <a:gd name="connsiteY156-314" fmla="*/ 2184162 h 3789197"/>
                <a:gd name="connsiteX157-315" fmla="*/ 8664372 w 12175516"/>
                <a:gd name="connsiteY157-316" fmla="*/ 2343933 h 3789197"/>
                <a:gd name="connsiteX158-317" fmla="*/ 8598435 w 12175516"/>
                <a:gd name="connsiteY158-318" fmla="*/ 2586124 h 3789197"/>
                <a:gd name="connsiteX159-319" fmla="*/ 8503333 w 12175516"/>
                <a:gd name="connsiteY159-320" fmla="*/ 2558228 h 3789197"/>
                <a:gd name="connsiteX160-321" fmla="*/ 8396186 w 12175516"/>
                <a:gd name="connsiteY160-322" fmla="*/ 2281166 h 3789197"/>
                <a:gd name="connsiteX161-323" fmla="*/ 8346100 w 12175516"/>
                <a:gd name="connsiteY161-324" fmla="*/ 2298284 h 3789197"/>
                <a:gd name="connsiteX162-325" fmla="*/ 8462757 w 12175516"/>
                <a:gd name="connsiteY162-326" fmla="*/ 2620360 h 3789197"/>
                <a:gd name="connsiteX163-327" fmla="*/ 7793243 w 12175516"/>
                <a:gd name="connsiteY163-328" fmla="*/ 3514314 h 3789197"/>
                <a:gd name="connsiteX164-329" fmla="*/ 7215027 w 12175516"/>
                <a:gd name="connsiteY164-330" fmla="*/ 3391316 h 3789197"/>
                <a:gd name="connsiteX165-331" fmla="*/ 7161136 w 12175516"/>
                <a:gd name="connsiteY165-332" fmla="*/ 3208087 h 3789197"/>
                <a:gd name="connsiteX166-333" fmla="*/ 7381137 w 12175516"/>
                <a:gd name="connsiteY166-334" fmla="*/ 3231546 h 3789197"/>
                <a:gd name="connsiteX167-335" fmla="*/ 7271454 w 12175516"/>
                <a:gd name="connsiteY167-336" fmla="*/ 3098404 h 3789197"/>
                <a:gd name="connsiteX168-337" fmla="*/ 7116755 w 12175516"/>
                <a:gd name="connsiteY168-338" fmla="*/ 2812465 h 3789197"/>
                <a:gd name="connsiteX169-339" fmla="*/ 7594164 w 12175516"/>
                <a:gd name="connsiteY169-340" fmla="*/ 2169580 h 3789197"/>
                <a:gd name="connsiteX170-341" fmla="*/ 8223736 w 12175516"/>
                <a:gd name="connsiteY170-342" fmla="*/ 2643819 h 3789197"/>
                <a:gd name="connsiteX171-343" fmla="*/ 7757739 w 12175516"/>
                <a:gd name="connsiteY171-344" fmla="*/ 3277194 h 3789197"/>
                <a:gd name="connsiteX172-345" fmla="*/ 7543443 w 12175516"/>
                <a:gd name="connsiteY172-346" fmla="*/ 3180191 h 3789197"/>
                <a:gd name="connsiteX173-347" fmla="*/ 8405696 w 12175516"/>
                <a:gd name="connsiteY173-348" fmla="*/ 3544746 h 3789197"/>
                <a:gd name="connsiteX174-349" fmla="*/ 9238150 w 12175516"/>
                <a:gd name="connsiteY174-350" fmla="*/ 3310797 h 3789197"/>
                <a:gd name="connsiteX175-351" fmla="*/ 8963624 w 12175516"/>
                <a:gd name="connsiteY175-352" fmla="*/ 3078115 h 3789197"/>
                <a:gd name="connsiteX176-353" fmla="*/ 9846166 w 12175516"/>
                <a:gd name="connsiteY176-354" fmla="*/ 3491489 h 3789197"/>
                <a:gd name="connsiteX177-355" fmla="*/ 10123227 w 12175516"/>
                <a:gd name="connsiteY177-356" fmla="*/ 3303189 h 3789197"/>
                <a:gd name="connsiteX178-357" fmla="*/ 9983111 w 12175516"/>
                <a:gd name="connsiteY178-358" fmla="*/ 3224571 h 3789197"/>
                <a:gd name="connsiteX179-359" fmla="*/ 9958385 w 12175516"/>
                <a:gd name="connsiteY179-360" fmla="*/ 3260076 h 3789197"/>
                <a:gd name="connsiteX180-361" fmla="*/ 9991354 w 12175516"/>
                <a:gd name="connsiteY180-362" fmla="*/ 3328549 h 3789197"/>
                <a:gd name="connsiteX181-363" fmla="*/ 10026224 w 12175516"/>
                <a:gd name="connsiteY181-364" fmla="*/ 3360883 h 3789197"/>
                <a:gd name="connsiteX182-365" fmla="*/ 10198675 w 12175516"/>
                <a:gd name="connsiteY182-366" fmla="*/ 3554890 h 3789197"/>
                <a:gd name="connsiteX183-367" fmla="*/ 10198041 w 12175516"/>
                <a:gd name="connsiteY183-368" fmla="*/ 3625899 h 3789197"/>
                <a:gd name="connsiteX184-369" fmla="*/ 10148588 w 12175516"/>
                <a:gd name="connsiteY184-370" fmla="*/ 3661404 h 3789197"/>
                <a:gd name="connsiteX185-371" fmla="*/ 10110547 w 12175516"/>
                <a:gd name="connsiteY185-372" fmla="*/ 3653162 h 3789197"/>
                <a:gd name="connsiteX186-373" fmla="*/ 9955849 w 12175516"/>
                <a:gd name="connsiteY186-374" fmla="*/ 3462325 h 3789197"/>
                <a:gd name="connsiteX187-375" fmla="*/ 9858212 w 12175516"/>
                <a:gd name="connsiteY187-376" fmla="*/ 3343131 h 3789197"/>
                <a:gd name="connsiteX188-377" fmla="*/ 9839192 w 12175516"/>
                <a:gd name="connsiteY188-378" fmla="*/ 3345667 h 3789197"/>
                <a:gd name="connsiteX189-379" fmla="*/ 9733312 w 12175516"/>
                <a:gd name="connsiteY189-380" fmla="*/ 3324111 h 3789197"/>
                <a:gd name="connsiteX190-381" fmla="*/ 8944604 w 12175516"/>
                <a:gd name="connsiteY190-382" fmla="*/ 2362319 h 3789197"/>
                <a:gd name="connsiteX191-383" fmla="*/ 8948408 w 12175516"/>
                <a:gd name="connsiteY191-384" fmla="*/ 2257707 h 3789197"/>
                <a:gd name="connsiteX192-385" fmla="*/ 8953480 w 12175516"/>
                <a:gd name="connsiteY192-386" fmla="*/ 2239955 h 3789197"/>
                <a:gd name="connsiteX193-387" fmla="*/ 8850771 w 12175516"/>
                <a:gd name="connsiteY193-388" fmla="*/ 2116323 h 3789197"/>
                <a:gd name="connsiteX194-389" fmla="*/ 8827947 w 12175516"/>
                <a:gd name="connsiteY194-390" fmla="*/ 2094133 h 3789197"/>
                <a:gd name="connsiteX195-391" fmla="*/ 8732845 w 12175516"/>
                <a:gd name="connsiteY195-392" fmla="*/ 1974305 h 3789197"/>
                <a:gd name="connsiteX196-393" fmla="*/ 8693536 w 12175516"/>
                <a:gd name="connsiteY196-394" fmla="*/ 1924852 h 3789197"/>
                <a:gd name="connsiteX197-395" fmla="*/ 8693536 w 12175516"/>
                <a:gd name="connsiteY197-396" fmla="*/ 1924852 h 3789197"/>
                <a:gd name="connsiteX198-397" fmla="*/ 8764546 w 12175516"/>
                <a:gd name="connsiteY198-398" fmla="*/ 1841797 h 3789197"/>
                <a:gd name="connsiteX199-399" fmla="*/ 8817168 w 12175516"/>
                <a:gd name="connsiteY199-400" fmla="*/ 1870328 h 3789197"/>
                <a:gd name="connsiteX200-401" fmla="*/ 8937630 w 12175516"/>
                <a:gd name="connsiteY200-402" fmla="*/ 2016784 h 3789197"/>
                <a:gd name="connsiteX201-403" fmla="*/ 8958552 w 12175516"/>
                <a:gd name="connsiteY201-404" fmla="*/ 2068138 h 3789197"/>
                <a:gd name="connsiteX202-405" fmla="*/ 8983913 w 12175516"/>
                <a:gd name="connsiteY202-406" fmla="*/ 2099205 h 3789197"/>
                <a:gd name="connsiteX203-407" fmla="*/ 9052385 w 12175516"/>
                <a:gd name="connsiteY203-408" fmla="*/ 2152462 h 3789197"/>
                <a:gd name="connsiteX204-409" fmla="*/ 9075210 w 12175516"/>
                <a:gd name="connsiteY204-410" fmla="*/ 2146756 h 3789197"/>
                <a:gd name="connsiteX205-411" fmla="*/ 9156997 w 12175516"/>
                <a:gd name="connsiteY205-412" fmla="*/ 2154998 h 3789197"/>
                <a:gd name="connsiteX206-413" fmla="*/ 9202646 w 12175516"/>
                <a:gd name="connsiteY206-414" fmla="*/ 2208888 h 3789197"/>
                <a:gd name="connsiteX207-415" fmla="*/ 9952679 w 12175516"/>
                <a:gd name="connsiteY207-416" fmla="*/ 3123764 h 3789197"/>
                <a:gd name="connsiteX208-417" fmla="*/ 10380001 w 12175516"/>
                <a:gd name="connsiteY208-418" fmla="*/ 3002034 h 3789197"/>
                <a:gd name="connsiteX209-419" fmla="*/ 10308359 w 12175516"/>
                <a:gd name="connsiteY209-420" fmla="*/ 3294947 h 3789197"/>
                <a:gd name="connsiteX210-421" fmla="*/ 10492855 w 12175516"/>
                <a:gd name="connsiteY210-422" fmla="*/ 3492758 h 3789197"/>
                <a:gd name="connsiteX211-423" fmla="*/ 10496659 w 12175516"/>
                <a:gd name="connsiteY211-424" fmla="*/ 3496561 h 3789197"/>
                <a:gd name="connsiteX212-425" fmla="*/ 10877065 w 12175516"/>
                <a:gd name="connsiteY212-426" fmla="*/ 3542210 h 3789197"/>
                <a:gd name="connsiteX213-427" fmla="*/ 10670378 w 12175516"/>
                <a:gd name="connsiteY213-428" fmla="*/ 3281632 h 3789197"/>
                <a:gd name="connsiteX214-429" fmla="*/ 10713490 w 12175516"/>
                <a:gd name="connsiteY214-430" fmla="*/ 3050219 h 3789197"/>
                <a:gd name="connsiteX215-431" fmla="*/ 10220865 w 12175516"/>
                <a:gd name="connsiteY215-432" fmla="*/ 1840529 h 3789197"/>
                <a:gd name="connsiteX216-433" fmla="*/ 10155562 w 12175516"/>
                <a:gd name="connsiteY216-434" fmla="*/ 1694707 h 3789197"/>
                <a:gd name="connsiteX217-435" fmla="*/ 9991988 w 12175516"/>
                <a:gd name="connsiteY217-436" fmla="*/ 1758742 h 3789197"/>
                <a:gd name="connsiteX218-437" fmla="*/ 9723168 w 12175516"/>
                <a:gd name="connsiteY218-438" fmla="*/ 1839895 h 3789197"/>
                <a:gd name="connsiteX219-439" fmla="*/ 9264778 w 12175516"/>
                <a:gd name="connsiteY219-440" fmla="*/ 1670615 h 3789197"/>
                <a:gd name="connsiteX220-441" fmla="*/ 8924316 w 12175516"/>
                <a:gd name="connsiteY220-442" fmla="*/ 1289575 h 3789197"/>
                <a:gd name="connsiteX221-443" fmla="*/ 8982644 w 12175516"/>
                <a:gd name="connsiteY221-444" fmla="*/ 1257241 h 3789197"/>
                <a:gd name="connsiteX222-445" fmla="*/ 8964893 w 12175516"/>
                <a:gd name="connsiteY222-446" fmla="*/ 1226808 h 3789197"/>
                <a:gd name="connsiteX223-447" fmla="*/ 9082818 w 12175516"/>
                <a:gd name="connsiteY223-448" fmla="*/ 1200180 h 3789197"/>
                <a:gd name="connsiteX224-449" fmla="*/ 9122761 w 12175516"/>
                <a:gd name="connsiteY224-450" fmla="*/ 1186865 h 3789197"/>
                <a:gd name="connsiteX225-451" fmla="*/ 9122761 w 12175516"/>
                <a:gd name="connsiteY225-452" fmla="*/ 1186865 h 3789197"/>
                <a:gd name="connsiteX226-453" fmla="*/ 9176017 w 12175516"/>
                <a:gd name="connsiteY226-454" fmla="*/ 1217932 h 3789197"/>
                <a:gd name="connsiteX227-455" fmla="*/ 9415673 w 12175516"/>
                <a:gd name="connsiteY227-456" fmla="*/ 1377068 h 3789197"/>
                <a:gd name="connsiteX228-457" fmla="*/ 9224836 w 12175516"/>
                <a:gd name="connsiteY228-458" fmla="*/ 1501334 h 3789197"/>
                <a:gd name="connsiteX229-459" fmla="*/ 9846166 w 12175516"/>
                <a:gd name="connsiteY229-460" fmla="*/ 1595801 h 3789197"/>
                <a:gd name="connsiteX230-461" fmla="*/ 9880402 w 12175516"/>
                <a:gd name="connsiteY230-462" fmla="*/ 1588193 h 3789197"/>
                <a:gd name="connsiteX231-463" fmla="*/ 9847433 w 12175516"/>
                <a:gd name="connsiteY231-464" fmla="*/ 1560297 h 3789197"/>
                <a:gd name="connsiteX232-465" fmla="*/ 9295845 w 12175516"/>
                <a:gd name="connsiteY232-466" fmla="*/ 1493726 h 3789197"/>
                <a:gd name="connsiteX233-467" fmla="*/ 9758672 w 12175516"/>
                <a:gd name="connsiteY233-468" fmla="*/ 1381506 h 3789197"/>
                <a:gd name="connsiteX234-469" fmla="*/ 10018616 w 12175516"/>
                <a:gd name="connsiteY234-470" fmla="*/ 1250266 h 3789197"/>
                <a:gd name="connsiteX235-471" fmla="*/ 9803053 w 12175516"/>
                <a:gd name="connsiteY235-472" fmla="*/ 1185597 h 3789197"/>
                <a:gd name="connsiteX236-473" fmla="*/ 9783398 w 12175516"/>
                <a:gd name="connsiteY236-474" fmla="*/ 1183695 h 3789197"/>
                <a:gd name="connsiteX237-475" fmla="*/ 9792909 w 12175516"/>
                <a:gd name="connsiteY237-476" fmla="*/ 1287673 h 3789197"/>
                <a:gd name="connsiteX238-477" fmla="*/ 9876598 w 12175516"/>
                <a:gd name="connsiteY238-478" fmla="*/ 1080986 h 3789197"/>
                <a:gd name="connsiteX239-479" fmla="*/ 8814632 w 12175516"/>
                <a:gd name="connsiteY239-480" fmla="*/ 1078450 h 3789197"/>
                <a:gd name="connsiteX240-481" fmla="*/ 8767081 w 12175516"/>
                <a:gd name="connsiteY240-482" fmla="*/ 1030265 h 3789197"/>
                <a:gd name="connsiteX241-483" fmla="*/ 8814632 w 12175516"/>
                <a:gd name="connsiteY241-484" fmla="*/ 982080 h 3789197"/>
                <a:gd name="connsiteX242-485" fmla="*/ 9830315 w 12175516"/>
                <a:gd name="connsiteY242-486" fmla="*/ 964328 h 3789197"/>
                <a:gd name="connsiteX243-487" fmla="*/ 9772621 w 12175516"/>
                <a:gd name="connsiteY243-488" fmla="*/ 912339 h 3789197"/>
                <a:gd name="connsiteX244-489" fmla="*/ 8834287 w 12175516"/>
                <a:gd name="connsiteY244-490" fmla="*/ 912339 h 3789197"/>
                <a:gd name="connsiteX245-491" fmla="*/ 8883105 w 12175516"/>
                <a:gd name="connsiteY245-492" fmla="*/ 789342 h 3789197"/>
                <a:gd name="connsiteX246-493" fmla="*/ 9258438 w 12175516"/>
                <a:gd name="connsiteY246-494" fmla="*/ 365823 h 3789197"/>
                <a:gd name="connsiteX247-495" fmla="*/ 9678153 w 12175516"/>
                <a:gd name="connsiteY247-496" fmla="*/ 230779 h 3789197"/>
                <a:gd name="connsiteX248-497" fmla="*/ 9709854 w 12175516"/>
                <a:gd name="connsiteY248-498" fmla="*/ 229511 h 3789197"/>
                <a:gd name="connsiteX249-499" fmla="*/ 9709854 w 12175516"/>
                <a:gd name="connsiteY249-500" fmla="*/ 159136 h 3789197"/>
                <a:gd name="connsiteX250-501" fmla="*/ 9695905 w 12175516"/>
                <a:gd name="connsiteY250-502" fmla="*/ 159136 h 3789197"/>
                <a:gd name="connsiteX251-503" fmla="*/ 9627432 w 12175516"/>
                <a:gd name="connsiteY251-504" fmla="*/ 90029 h 3789197"/>
                <a:gd name="connsiteX252-505" fmla="*/ 9627432 w 12175516"/>
                <a:gd name="connsiteY252-506" fmla="*/ 69107 h 3789197"/>
                <a:gd name="connsiteX253-507" fmla="*/ 9695905 w 12175516"/>
                <a:gd name="connsiteY253-508" fmla="*/ 0 h 3789197"/>
                <a:gd name="connsiteX254-509" fmla="*/ 9903860 w 12175516"/>
                <a:gd name="connsiteY254-510" fmla="*/ 0 h 3789197"/>
                <a:gd name="connsiteX255-511" fmla="*/ 9903860 w 12175516"/>
                <a:gd name="connsiteY255-512" fmla="*/ 0 h 3789197"/>
                <a:gd name="connsiteX256-513" fmla="*/ 9972334 w 12175516"/>
                <a:gd name="connsiteY256-514" fmla="*/ 69107 h 3789197"/>
                <a:gd name="connsiteX257-515" fmla="*/ 9972334 w 12175516"/>
                <a:gd name="connsiteY257-516" fmla="*/ 90029 h 3789197"/>
                <a:gd name="connsiteX258-517" fmla="*/ 9903860 w 12175516"/>
                <a:gd name="connsiteY258-518" fmla="*/ 159136 h 3789197"/>
                <a:gd name="connsiteX259-519" fmla="*/ 9889912 w 12175516"/>
                <a:gd name="connsiteY259-520" fmla="*/ 159136 h 3789197"/>
                <a:gd name="connsiteX260-521" fmla="*/ 9889912 w 12175516"/>
                <a:gd name="connsiteY260-522" fmla="*/ 234583 h 3789197"/>
                <a:gd name="connsiteX261-523" fmla="*/ 9972334 w 12175516"/>
                <a:gd name="connsiteY261-524" fmla="*/ 241558 h 3789197"/>
                <a:gd name="connsiteX262-525" fmla="*/ 10341327 w 12175516"/>
                <a:gd name="connsiteY262-526" fmla="*/ 368993 h 3789197"/>
                <a:gd name="connsiteX263-527" fmla="*/ 10750263 w 12175516"/>
                <a:gd name="connsiteY263-528" fmla="*/ 886345 h 3789197"/>
                <a:gd name="connsiteX264-529" fmla="*/ 10750897 w 12175516"/>
                <a:gd name="connsiteY264-530" fmla="*/ 914875 h 3789197"/>
                <a:gd name="connsiteX265-531" fmla="*/ 10750897 w 12175516"/>
                <a:gd name="connsiteY265-532" fmla="*/ 914875 h 3789197"/>
                <a:gd name="connsiteX266-533" fmla="*/ 9943168 w 12175516"/>
                <a:gd name="connsiteY266-534" fmla="*/ 919314 h 3789197"/>
                <a:gd name="connsiteX267-535" fmla="*/ 9927318 w 12175516"/>
                <a:gd name="connsiteY267-536" fmla="*/ 958622 h 3789197"/>
                <a:gd name="connsiteX268-537" fmla="*/ 10784499 w 12175516"/>
                <a:gd name="connsiteY268-538" fmla="*/ 984616 h 3789197"/>
                <a:gd name="connsiteX269-539" fmla="*/ 10784499 w 12175516"/>
                <a:gd name="connsiteY269-540" fmla="*/ 984616 h 3789197"/>
                <a:gd name="connsiteX270-541" fmla="*/ 10832050 w 12175516"/>
                <a:gd name="connsiteY270-542" fmla="*/ 1032801 h 3789197"/>
                <a:gd name="connsiteX271-543" fmla="*/ 10784499 w 12175516"/>
                <a:gd name="connsiteY271-544" fmla="*/ 1080986 h 3789197"/>
                <a:gd name="connsiteX272-545" fmla="*/ 10115619 w 12175516"/>
                <a:gd name="connsiteY272-546" fmla="*/ 1108882 h 3789197"/>
                <a:gd name="connsiteX273-547" fmla="*/ 10286802 w 12175516"/>
                <a:gd name="connsiteY273-548" fmla="*/ 1162773 h 3789197"/>
                <a:gd name="connsiteX274-549" fmla="*/ 10651357 w 12175516"/>
                <a:gd name="connsiteY274-550" fmla="*/ 1495628 h 3789197"/>
                <a:gd name="connsiteX275-551" fmla="*/ 11325309 w 12175516"/>
                <a:gd name="connsiteY275-552" fmla="*/ 2536671 h 3789197"/>
                <a:gd name="connsiteX276-553" fmla="*/ 11568769 w 12175516"/>
                <a:gd name="connsiteY276-554" fmla="*/ 2583588 h 3789197"/>
                <a:gd name="connsiteX277-555" fmla="*/ 11687963 w 12175516"/>
                <a:gd name="connsiteY277-556" fmla="*/ 2856846 h 3789197"/>
                <a:gd name="connsiteX278-557" fmla="*/ 11880067 w 12175516"/>
                <a:gd name="connsiteY278-558" fmla="*/ 3051487 h 3789197"/>
                <a:gd name="connsiteX279-559" fmla="*/ 11978973 w 12175516"/>
                <a:gd name="connsiteY279-560" fmla="*/ 3282900 h 3789197"/>
                <a:gd name="connsiteX280-561" fmla="*/ 12175516 w 12175516"/>
                <a:gd name="connsiteY280-562" fmla="*/ 3417310 h 37891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2" name="Freeform: Shape 21"/>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27" name="Freeform: Shape 26"/>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58" name="Freeform: Shape 57"/>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70" name="Title 69"/>
          <p:cNvSpPr>
            <a:spLocks noGrp="1"/>
          </p:cNvSpPr>
          <p:nvPr>
            <p:ph type="title" idx="4294967295"/>
          </p:nvPr>
        </p:nvSpPr>
        <p:spPr>
          <a:xfrm>
            <a:off x="643514" y="4670870"/>
            <a:ext cx="10904872" cy="751121"/>
          </a:xfrm>
          <a:prstGeom prst="rect">
            <a:avLst/>
          </a:prstGeom>
        </p:spPr>
        <p:txBody>
          <a:bodyPr/>
          <a:lstStyle/>
          <a:p>
            <a:pPr algn="ctr"/>
            <a:r>
              <a:rPr lang="en-US" sz="3200" dirty="0" err="1">
                <a:solidFill>
                  <a:schemeClr val="bg1"/>
                </a:solidFill>
              </a:rPr>
              <a:t>Pengembangan</a:t>
            </a:r>
            <a:r>
              <a:rPr lang="en-US" sz="3200" dirty="0">
                <a:solidFill>
                  <a:schemeClr val="bg1"/>
                </a:solidFill>
              </a:rPr>
              <a:t> </a:t>
            </a:r>
            <a:r>
              <a:rPr lang="en-US" sz="3200" dirty="0" err="1">
                <a:solidFill>
                  <a:schemeClr val="bg1"/>
                </a:solidFill>
              </a:rPr>
              <a:t>Aplikasi</a:t>
            </a:r>
            <a:r>
              <a:rPr lang="en-US" sz="3200" dirty="0">
                <a:solidFill>
                  <a:schemeClr val="bg1"/>
                </a:solidFill>
              </a:rPr>
              <a:t> </a:t>
            </a:r>
            <a:r>
              <a:rPr lang="en-US" sz="3200" dirty="0" err="1">
                <a:solidFill>
                  <a:schemeClr val="bg1"/>
                </a:solidFill>
              </a:rPr>
              <a:t>Perangkat</a:t>
            </a:r>
            <a:r>
              <a:rPr lang="en-US" sz="3200" dirty="0">
                <a:solidFill>
                  <a:schemeClr val="bg1"/>
                </a:solidFill>
              </a:rPr>
              <a:t> </a:t>
            </a:r>
            <a:r>
              <a:rPr lang="en-US" sz="3200" dirty="0" err="1">
                <a:solidFill>
                  <a:schemeClr val="bg1"/>
                </a:solidFill>
              </a:rPr>
              <a:t>Bergerak</a:t>
            </a:r>
            <a:r>
              <a:rPr lang="en-US" sz="3200" dirty="0">
                <a:solidFill>
                  <a:schemeClr val="bg1"/>
                </a:solidFill>
              </a:rPr>
              <a:t> Panduan dan </a:t>
            </a:r>
            <a:r>
              <a:rPr lang="en-US" sz="3200" dirty="0" err="1">
                <a:solidFill>
                  <a:schemeClr val="bg1"/>
                </a:solidFill>
              </a:rPr>
              <a:t>Resep</a:t>
            </a:r>
            <a:r>
              <a:rPr lang="en-US" sz="3200" dirty="0">
                <a:solidFill>
                  <a:schemeClr val="bg1"/>
                </a:solidFill>
              </a:rPr>
              <a:t> </a:t>
            </a:r>
            <a:r>
              <a:rPr lang="en-US" sz="3200" dirty="0" err="1">
                <a:solidFill>
                  <a:schemeClr val="bg1"/>
                </a:solidFill>
              </a:rPr>
              <a:t>Masakan</a:t>
            </a:r>
            <a:r>
              <a:rPr lang="en-US" sz="3200" dirty="0">
                <a:solidFill>
                  <a:schemeClr val="bg1"/>
                </a:solidFill>
              </a:rPr>
              <a:t> </a:t>
            </a:r>
            <a:r>
              <a:rPr lang="en-US" sz="3200" dirty="0" err="1">
                <a:solidFill>
                  <a:schemeClr val="bg1"/>
                </a:solidFill>
              </a:rPr>
              <a:t>untuk</a:t>
            </a:r>
            <a:r>
              <a:rPr lang="en-US" sz="3200" dirty="0">
                <a:solidFill>
                  <a:schemeClr val="bg1"/>
                </a:solidFill>
              </a:rPr>
              <a:t> </a:t>
            </a:r>
            <a:r>
              <a:rPr lang="en-US" sz="3200" dirty="0" err="1">
                <a:solidFill>
                  <a:schemeClr val="bg1"/>
                </a:solidFill>
              </a:rPr>
              <a:t>Mahasiswa</a:t>
            </a:r>
            <a:r>
              <a:rPr lang="en-US" sz="3200" dirty="0">
                <a:solidFill>
                  <a:schemeClr val="bg1"/>
                </a:solidFill>
              </a:rPr>
              <a:t> </a:t>
            </a:r>
            <a:r>
              <a:rPr lang="en-US" sz="3200" dirty="0" err="1">
                <a:solidFill>
                  <a:schemeClr val="bg1"/>
                </a:solidFill>
              </a:rPr>
              <a:t>Berbasis</a:t>
            </a:r>
            <a:r>
              <a:rPr lang="en-US" sz="3200" dirty="0">
                <a:solidFill>
                  <a:schemeClr val="bg1"/>
                </a:solidFill>
              </a:rPr>
              <a:t> Android</a:t>
            </a:r>
          </a:p>
        </p:txBody>
      </p:sp>
      <p:sp>
        <p:nvSpPr>
          <p:cNvPr id="71" name="Text Placeholder 70"/>
          <p:cNvSpPr>
            <a:spLocks noGrp="1"/>
          </p:cNvSpPr>
          <p:nvPr>
            <p:ph type="body" sz="quarter" idx="4294967295"/>
          </p:nvPr>
        </p:nvSpPr>
        <p:spPr>
          <a:xfrm>
            <a:off x="-148" y="5768548"/>
            <a:ext cx="12192000" cy="432048"/>
          </a:xfrm>
          <a:prstGeom prst="rect">
            <a:avLst/>
          </a:prstGeom>
        </p:spPr>
        <p:txBody>
          <a:bodyPr/>
          <a:lstStyle/>
          <a:p>
            <a:pPr marL="0" indent="0" algn="ctr">
              <a:buNone/>
            </a:pPr>
            <a:r>
              <a:rPr lang="en-US" altLang="ko-KR" sz="2000" dirty="0">
                <a:solidFill>
                  <a:schemeClr val="bg1"/>
                </a:solidFill>
              </a:rPr>
              <a:t>Muhammad Ziyad Al Maududi (195150200111067)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3861193" cy="4241790"/>
            <a:chOff x="4406505" y="1014865"/>
            <a:chExt cx="3861193" cy="4241790"/>
          </a:xfrm>
        </p:grpSpPr>
        <p:sp>
          <p:nvSpPr>
            <p:cNvPr id="17" name="TextBox 16"/>
            <p:cNvSpPr txBox="1"/>
            <p:nvPr/>
          </p:nvSpPr>
          <p:spPr>
            <a:xfrm>
              <a:off x="4406506" y="1471003"/>
              <a:ext cx="3861192" cy="3785652"/>
            </a:xfrm>
            <a:prstGeom prst="rect">
              <a:avLst/>
            </a:prstGeom>
            <a:noFill/>
          </p:spPr>
          <p:txBody>
            <a:bodyPr wrap="square" rtlCol="0">
              <a:spAutoFit/>
            </a:bodyPr>
            <a:lstStyle/>
            <a:p>
              <a:endParaRPr lang="en-US"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r>
                <a:rPr lang="id-ID" altLang="ko-KR" sz="1200" b="1" dirty="0">
                  <a:solidFill>
                    <a:schemeClr val="tx1">
                      <a:lumMod val="75000"/>
                      <a:lumOff val="25000"/>
                    </a:schemeClr>
                  </a:solidFill>
                  <a:cs typeface="Arial" panose="020B0604020202020204" pitchFamily="34" charset="0"/>
                </a:rPr>
                <a:t>Tahapan dari persona hingga menjadi feature</a:t>
              </a:r>
            </a:p>
            <a:p>
              <a:r>
                <a:rPr lang="id-ID" altLang="ko-KR" sz="1200" dirty="0">
                  <a:solidFill>
                    <a:schemeClr val="tx1">
                      <a:lumMod val="75000"/>
                      <a:lumOff val="25000"/>
                    </a:schemeClr>
                  </a:solidFill>
                  <a:cs typeface="Arial" panose="020B0604020202020204" pitchFamily="34" charset="0"/>
                </a:rPr>
                <a:t>Sumber: </a:t>
              </a:r>
              <a:r>
                <a:rPr lang="en-US" altLang="ko-KR" sz="1200" dirty="0">
                  <a:solidFill>
                    <a:schemeClr val="tx1">
                      <a:lumMod val="75000"/>
                      <a:lumOff val="25000"/>
                    </a:schemeClr>
                  </a:solidFill>
                  <a:cs typeface="Arial" panose="020B0604020202020204" pitchFamily="34" charset="0"/>
                </a:rPr>
                <a:t>Sommerville</a:t>
              </a:r>
              <a:r>
                <a:rPr lang="id-ID" altLang="ko-KR" sz="1200" dirty="0">
                  <a:solidFill>
                    <a:schemeClr val="tx1">
                      <a:lumMod val="75000"/>
                      <a:lumOff val="25000"/>
                    </a:schemeClr>
                  </a:solidFill>
                  <a:cs typeface="Arial" panose="020B0604020202020204" pitchFamily="34" charset="0"/>
                </a:rPr>
                <a:t> </a:t>
              </a:r>
              <a:r>
                <a:rPr lang="en-US" altLang="ko-KR" sz="1200"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a:t>
              </a:r>
              <a:r>
                <a:rPr lang="en-US" altLang="ko-KR" sz="1200" dirty="0">
                  <a:solidFill>
                    <a:schemeClr val="tx1">
                      <a:lumMod val="75000"/>
                      <a:lumOff val="25000"/>
                    </a:schemeClr>
                  </a:solidFill>
                  <a:cs typeface="Arial" panose="020B0604020202020204" pitchFamily="34" charset="0"/>
                </a:rPr>
                <a:t>2021) </a:t>
              </a: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anose="020B0604020202020204" pitchFamily="34" charset="0"/>
                </a:rPr>
                <a:t>Prototyping</a:t>
              </a:r>
              <a:endParaRPr lang="ko-KR" altLang="en-US" sz="2400" b="1" dirty="0">
                <a:solidFill>
                  <a:schemeClr val="accent1"/>
                </a:solidFill>
                <a:cs typeface="Arial" panose="020B0604020202020204" pitchFamily="34" charset="0"/>
              </a:endParaRPr>
            </a:p>
          </p:txBody>
        </p:sp>
      </p:grpSp>
      <p:pic>
        <p:nvPicPr>
          <p:cNvPr id="4" name="Picture 3">
            <a:extLst>
              <a:ext uri="{FF2B5EF4-FFF2-40B4-BE49-F238E27FC236}">
                <a16:creationId xmlns:a16="http://schemas.microsoft.com/office/drawing/2014/main" id="{3917A928-5A4D-4CBD-ABEF-81893744B467}"/>
              </a:ext>
            </a:extLst>
          </p:cNvPr>
          <p:cNvPicPr>
            <a:picLocks noChangeAspect="1"/>
          </p:cNvPicPr>
          <p:nvPr/>
        </p:nvPicPr>
        <p:blipFill>
          <a:blip r:embed="rId2"/>
          <a:stretch>
            <a:fillRect/>
          </a:stretch>
        </p:blipFill>
        <p:spPr>
          <a:xfrm>
            <a:off x="4320780" y="1579577"/>
            <a:ext cx="4647950" cy="317911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851419" y="545927"/>
            <a:ext cx="2946793" cy="3570208"/>
            <a:chOff x="4406502" y="1014865"/>
            <a:chExt cx="3861192" cy="3570208"/>
          </a:xfrm>
        </p:grpSpPr>
        <p:sp>
          <p:nvSpPr>
            <p:cNvPr id="10" name="TextBox 9"/>
            <p:cNvSpPr txBox="1"/>
            <p:nvPr/>
          </p:nvSpPr>
          <p:spPr>
            <a:xfrm>
              <a:off x="4406502" y="1722751"/>
              <a:ext cx="3861192" cy="2862322"/>
            </a:xfrm>
            <a:prstGeom prst="rect">
              <a:avLst/>
            </a:prstGeom>
            <a:noFill/>
          </p:spPr>
          <p:txBody>
            <a:bodyPr wrap="square" rtlCol="0">
              <a:spAutoFit/>
            </a:bodyPr>
            <a:lstStyle/>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r>
                <a:rPr lang="id-ID" altLang="ko-KR" sz="1200" b="1" dirty="0">
                  <a:solidFill>
                    <a:schemeClr val="tx1">
                      <a:lumMod val="75000"/>
                      <a:lumOff val="25000"/>
                    </a:schemeClr>
                  </a:solidFill>
                  <a:cs typeface="Arial" panose="020B0604020202020204" pitchFamily="34" charset="0"/>
                </a:rPr>
                <a:t>Contoh pengujian fitur</a:t>
              </a:r>
            </a:p>
            <a:p>
              <a:r>
                <a:rPr lang="id-ID" altLang="ko-KR" sz="1200" dirty="0">
                  <a:solidFill>
                    <a:schemeClr val="tx1">
                      <a:lumMod val="75000"/>
                      <a:lumOff val="25000"/>
                    </a:schemeClr>
                  </a:solidFill>
                  <a:cs typeface="Arial" panose="020B0604020202020204" pitchFamily="34" charset="0"/>
                </a:rPr>
                <a:t>Sumber: Sommerville (2021)</a:t>
              </a:r>
            </a:p>
          </p:txBody>
        </p:sp>
        <p:sp>
          <p:nvSpPr>
            <p:cNvPr id="11" name="TextBox 10"/>
            <p:cNvSpPr txBox="1"/>
            <p:nvPr/>
          </p:nvSpPr>
          <p:spPr>
            <a:xfrm>
              <a:off x="4406505" y="1014865"/>
              <a:ext cx="3861188" cy="707886"/>
            </a:xfrm>
            <a:prstGeom prst="rect">
              <a:avLst/>
            </a:prstGeom>
            <a:noFill/>
          </p:spPr>
          <p:txBody>
            <a:bodyPr wrap="square" rtlCol="0">
              <a:spAutoFit/>
            </a:bodyPr>
            <a:lstStyle/>
            <a:p>
              <a:r>
                <a:rPr lang="en-US" altLang="ko-KR" sz="2000" dirty="0" err="1">
                  <a:solidFill>
                    <a:schemeClr val="accent1"/>
                  </a:solidFill>
                  <a:cs typeface="Arial" panose="020B0604020202020204" pitchFamily="34" charset="0"/>
                </a:rPr>
                <a:t>Pengujian</a:t>
              </a:r>
              <a:r>
                <a:rPr lang="en-US" altLang="ko-KR" sz="2000" dirty="0">
                  <a:solidFill>
                    <a:schemeClr val="accent1"/>
                  </a:solidFill>
                  <a:cs typeface="Arial" panose="020B0604020202020204" pitchFamily="34" charset="0"/>
                </a:rPr>
                <a:t> </a:t>
              </a:r>
              <a:r>
                <a:rPr lang="en-US" altLang="ko-KR" sz="2000" dirty="0" err="1">
                  <a:solidFill>
                    <a:schemeClr val="accent1"/>
                  </a:solidFill>
                  <a:cs typeface="Arial" panose="020B0604020202020204" pitchFamily="34" charset="0"/>
                </a:rPr>
                <a:t>Perangkat</a:t>
              </a:r>
              <a:r>
                <a:rPr lang="en-US" altLang="ko-KR" sz="2000" dirty="0">
                  <a:solidFill>
                    <a:schemeClr val="accent1"/>
                  </a:solidFill>
                  <a:cs typeface="Arial" panose="020B0604020202020204" pitchFamily="34" charset="0"/>
                </a:rPr>
                <a:t> </a:t>
              </a:r>
              <a:r>
                <a:rPr lang="en-US" altLang="ko-KR" sz="2000" dirty="0" err="1">
                  <a:solidFill>
                    <a:schemeClr val="accent1"/>
                  </a:solidFill>
                  <a:cs typeface="Arial" panose="020B0604020202020204" pitchFamily="34" charset="0"/>
                </a:rPr>
                <a:t>Lunak</a:t>
              </a:r>
              <a:endParaRPr lang="ko-KR" altLang="en-US" sz="2000" b="1" dirty="0">
                <a:solidFill>
                  <a:schemeClr val="accent1"/>
                </a:solidFill>
                <a:cs typeface="Arial" panose="020B0604020202020204" pitchFamily="34" charset="0"/>
              </a:endParaRPr>
            </a:p>
          </p:txBody>
        </p:sp>
      </p:grpSp>
      <p:grpSp>
        <p:nvGrpSpPr>
          <p:cNvPr id="15" name="Group 14"/>
          <p:cNvGrpSpPr/>
          <p:nvPr/>
        </p:nvGrpSpPr>
        <p:grpSpPr>
          <a:xfrm>
            <a:off x="8719059" y="4075180"/>
            <a:ext cx="2946794" cy="2210464"/>
            <a:chOff x="4406505" y="1014865"/>
            <a:chExt cx="3861193" cy="2210464"/>
          </a:xfrm>
        </p:grpSpPr>
        <p:sp>
          <p:nvSpPr>
            <p:cNvPr id="16" name="TextBox 15"/>
            <p:cNvSpPr txBox="1"/>
            <p:nvPr/>
          </p:nvSpPr>
          <p:spPr>
            <a:xfrm>
              <a:off x="4406506" y="1471003"/>
              <a:ext cx="3861192" cy="1754326"/>
            </a:xfrm>
            <a:prstGeom prst="rect">
              <a:avLst/>
            </a:prstGeom>
            <a:noFill/>
          </p:spPr>
          <p:txBody>
            <a:bodyPr wrap="square" rtlCol="0">
              <a:spAutoFit/>
            </a:bodyPr>
            <a:lstStyle/>
            <a:p>
              <a:pPr algn="ctr"/>
              <a:endParaRPr lang="id-ID" altLang="ko-KR" sz="1200" i="1" dirty="0">
                <a:solidFill>
                  <a:schemeClr val="tx1">
                    <a:lumMod val="75000"/>
                    <a:lumOff val="25000"/>
                  </a:schemeClr>
                </a:solidFill>
                <a:cs typeface="Arial" panose="020B0604020202020204" pitchFamily="34" charset="0"/>
              </a:endParaRPr>
            </a:p>
            <a:p>
              <a:pPr algn="ctr"/>
              <a:endParaRPr lang="id-ID" altLang="ko-KR" sz="1200" i="1" dirty="0">
                <a:solidFill>
                  <a:schemeClr val="tx1">
                    <a:lumMod val="75000"/>
                    <a:lumOff val="25000"/>
                  </a:schemeClr>
                </a:solidFill>
                <a:cs typeface="Arial" panose="020B0604020202020204" pitchFamily="34" charset="0"/>
              </a:endParaRPr>
            </a:p>
            <a:p>
              <a:pPr algn="ctr"/>
              <a:endParaRPr lang="id-ID" altLang="ko-KR" sz="1200" i="1" dirty="0">
                <a:solidFill>
                  <a:schemeClr val="tx1">
                    <a:lumMod val="75000"/>
                    <a:lumOff val="25000"/>
                  </a:schemeClr>
                </a:solidFill>
                <a:cs typeface="Arial" panose="020B0604020202020204" pitchFamily="34" charset="0"/>
              </a:endParaRPr>
            </a:p>
            <a:p>
              <a:pPr algn="ctr"/>
              <a:endParaRPr lang="id-ID" altLang="ko-KR" sz="1200" i="1" dirty="0">
                <a:solidFill>
                  <a:schemeClr val="tx1">
                    <a:lumMod val="75000"/>
                    <a:lumOff val="25000"/>
                  </a:schemeClr>
                </a:solidFill>
                <a:cs typeface="Arial" panose="020B0604020202020204" pitchFamily="34" charset="0"/>
              </a:endParaRPr>
            </a:p>
            <a:p>
              <a:pPr algn="ctr"/>
              <a:endParaRPr lang="id-ID" altLang="ko-KR" sz="1200" i="1" dirty="0">
                <a:solidFill>
                  <a:schemeClr val="tx1">
                    <a:lumMod val="75000"/>
                    <a:lumOff val="25000"/>
                  </a:schemeClr>
                </a:solidFill>
                <a:cs typeface="Arial" panose="020B0604020202020204" pitchFamily="34" charset="0"/>
              </a:endParaRPr>
            </a:p>
            <a:p>
              <a:pPr algn="ctr"/>
              <a:endParaRPr lang="id-ID" altLang="ko-KR" sz="1200" i="1" dirty="0">
                <a:solidFill>
                  <a:schemeClr val="tx1">
                    <a:lumMod val="75000"/>
                    <a:lumOff val="25000"/>
                  </a:schemeClr>
                </a:solidFill>
                <a:cs typeface="Arial" panose="020B0604020202020204" pitchFamily="34" charset="0"/>
              </a:endParaRPr>
            </a:p>
            <a:p>
              <a:pPr algn="r"/>
              <a:r>
                <a:rPr lang="id-ID" altLang="ko-KR" sz="1200" b="1" dirty="0">
                  <a:solidFill>
                    <a:schemeClr val="tx1">
                      <a:lumMod val="75000"/>
                      <a:lumOff val="25000"/>
                    </a:schemeClr>
                  </a:solidFill>
                  <a:cs typeface="Arial" panose="020B0604020202020204" pitchFamily="34" charset="0"/>
                </a:rPr>
                <a:t>Contoh rancangan kasus uji form login menggunakan black box testing</a:t>
              </a:r>
            </a:p>
            <a:p>
              <a:pPr algn="r"/>
              <a:r>
                <a:rPr lang="id-ID" altLang="ko-KR" sz="1200" dirty="0">
                  <a:solidFill>
                    <a:schemeClr val="tx1">
                      <a:lumMod val="75000"/>
                      <a:lumOff val="25000"/>
                    </a:schemeClr>
                  </a:solidFill>
                  <a:cs typeface="Arial" panose="020B0604020202020204" pitchFamily="34" charset="0"/>
                </a:rPr>
                <a:t>Sumber: Ningrum, et al. (2019)</a:t>
              </a:r>
            </a:p>
          </p:txBody>
        </p:sp>
        <p:sp>
          <p:nvSpPr>
            <p:cNvPr id="17" name="TextBox 16"/>
            <p:cNvSpPr txBox="1"/>
            <p:nvPr/>
          </p:nvSpPr>
          <p:spPr>
            <a:xfrm>
              <a:off x="4406505" y="1014865"/>
              <a:ext cx="3861188" cy="400110"/>
            </a:xfrm>
            <a:prstGeom prst="rect">
              <a:avLst/>
            </a:prstGeom>
            <a:noFill/>
          </p:spPr>
          <p:txBody>
            <a:bodyPr wrap="square" rtlCol="0">
              <a:spAutoFit/>
            </a:bodyPr>
            <a:lstStyle/>
            <a:p>
              <a:pPr algn="r"/>
              <a:r>
                <a:rPr lang="en-US" altLang="ko-KR" sz="2000" i="1" dirty="0">
                  <a:solidFill>
                    <a:schemeClr val="accent1"/>
                  </a:solidFill>
                  <a:cs typeface="Arial" panose="020B0604020202020204" pitchFamily="34" charset="0"/>
                </a:rPr>
                <a:t>Black Box Testing</a:t>
              </a:r>
              <a:endParaRPr lang="ko-KR" altLang="en-US" sz="2000" b="1" i="1" dirty="0">
                <a:solidFill>
                  <a:schemeClr val="accent1"/>
                </a:solidFill>
                <a:cs typeface="Arial" panose="020B0604020202020204" pitchFamily="34" charset="0"/>
              </a:endParaRPr>
            </a:p>
          </p:txBody>
        </p:sp>
      </p:grpSp>
      <p:pic>
        <p:nvPicPr>
          <p:cNvPr id="12" name="Picture 11">
            <a:extLst>
              <a:ext uri="{FF2B5EF4-FFF2-40B4-BE49-F238E27FC236}">
                <a16:creationId xmlns:a16="http://schemas.microsoft.com/office/drawing/2014/main" id="{824D655A-DCBC-42DA-8211-BF66A404440F}"/>
              </a:ext>
            </a:extLst>
          </p:cNvPr>
          <p:cNvPicPr>
            <a:picLocks noChangeAspect="1"/>
          </p:cNvPicPr>
          <p:nvPr/>
        </p:nvPicPr>
        <p:blipFill>
          <a:blip r:embed="rId2"/>
          <a:stretch>
            <a:fillRect/>
          </a:stretch>
        </p:blipFill>
        <p:spPr>
          <a:xfrm>
            <a:off x="2939196" y="1253813"/>
            <a:ext cx="5037455" cy="2352040"/>
          </a:xfrm>
          <a:prstGeom prst="rect">
            <a:avLst/>
          </a:prstGeom>
          <a:noFill/>
          <a:ln>
            <a:noFill/>
          </a:ln>
        </p:spPr>
      </p:pic>
      <p:pic>
        <p:nvPicPr>
          <p:cNvPr id="18" name="Picture 17">
            <a:extLst>
              <a:ext uri="{FF2B5EF4-FFF2-40B4-BE49-F238E27FC236}">
                <a16:creationId xmlns:a16="http://schemas.microsoft.com/office/drawing/2014/main" id="{F7CD558C-F3B4-42DF-B12B-9176167426D5}"/>
              </a:ext>
            </a:extLst>
          </p:cNvPr>
          <p:cNvPicPr>
            <a:picLocks noChangeAspect="1"/>
          </p:cNvPicPr>
          <p:nvPr/>
        </p:nvPicPr>
        <p:blipFill>
          <a:blip r:embed="rId3"/>
          <a:srcRect t="2769"/>
          <a:stretch>
            <a:fillRect/>
          </a:stretch>
        </p:blipFill>
        <p:spPr>
          <a:xfrm>
            <a:off x="6548225" y="4531318"/>
            <a:ext cx="5038725" cy="1003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4285806" cy="1656467"/>
            <a:chOff x="4406505" y="1014865"/>
            <a:chExt cx="3861193" cy="1656467"/>
          </a:xfrm>
        </p:grpSpPr>
        <p:sp>
          <p:nvSpPr>
            <p:cNvPr id="17" name="TextBox 16"/>
            <p:cNvSpPr txBox="1"/>
            <p:nvPr/>
          </p:nvSpPr>
          <p:spPr>
            <a:xfrm>
              <a:off x="4406506" y="1471003"/>
              <a:ext cx="3861192" cy="1200329"/>
            </a:xfrm>
            <a:prstGeom prst="rect">
              <a:avLst/>
            </a:prstGeom>
            <a:noFill/>
          </p:spPr>
          <p:txBody>
            <a:bodyPr wrap="square" rtlCol="0">
              <a:spAutoFit/>
            </a:bodyPr>
            <a:lstStyle/>
            <a:p>
              <a:pPr marL="0" marR="0" algn="just">
                <a:spcBef>
                  <a:spcPts val="0"/>
                </a:spcBef>
                <a:spcAft>
                  <a:spcPts val="0"/>
                </a:spcAft>
              </a:pPr>
              <a:endParaRPr lang="id-ID" sz="1200" dirty="0">
                <a:solidFill>
                  <a:schemeClr val="tx1">
                    <a:lumMod val="75000"/>
                    <a:lumOff val="25000"/>
                  </a:schemeClr>
                </a:solidFill>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a typeface="SimSun" panose="02010600030101010101" pitchFamily="2" charset="-122"/>
                <a:cs typeface="Times New Roman" panose="02020603050405020304" pitchFamily="18" charset="0"/>
              </a:endParaRPr>
            </a:p>
            <a:p>
              <a:pPr marL="0" marR="0" algn="just">
                <a:spcBef>
                  <a:spcPts val="0"/>
                </a:spcBef>
                <a:spcAft>
                  <a:spcPts val="0"/>
                </a:spcAft>
              </a:pPr>
              <a:r>
                <a:rPr lang="id-ID" sz="1200" b="1" dirty="0">
                  <a:solidFill>
                    <a:schemeClr val="tx1">
                      <a:lumMod val="75000"/>
                      <a:lumOff val="25000"/>
                    </a:schemeClr>
                  </a:solidFill>
                  <a:ea typeface="SimSun" panose="02010600030101010101" pitchFamily="2" charset="-122"/>
                  <a:cs typeface="Times New Roman" panose="02020603050405020304" pitchFamily="18" charset="0"/>
                </a:rPr>
                <a:t>Pengukuran tingkat efektivitas pada usability testing</a:t>
              </a:r>
            </a:p>
            <a:p>
              <a:pPr marL="0" marR="0" algn="just">
                <a:spcBef>
                  <a:spcPts val="0"/>
                </a:spcBef>
                <a:spcAft>
                  <a:spcPts val="0"/>
                </a:spcAft>
              </a:pPr>
              <a:r>
                <a:rPr lang="id-ID" sz="1200" dirty="0">
                  <a:solidFill>
                    <a:schemeClr val="tx1">
                      <a:lumMod val="75000"/>
                      <a:lumOff val="25000"/>
                    </a:schemeClr>
                  </a:solidFill>
                  <a:ea typeface="SimSun" panose="02010600030101010101" pitchFamily="2" charset="-122"/>
                  <a:cs typeface="Times New Roman" panose="02020603050405020304" pitchFamily="18" charset="0"/>
                </a:rPr>
                <a:t>Sumber: Wibawa, Mursityo, &amp; Retno (2019)</a:t>
              </a: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en-US" altLang="ko-KR" sz="2400" i="1" dirty="0">
                  <a:solidFill>
                    <a:schemeClr val="accent1"/>
                  </a:solidFill>
                  <a:cs typeface="Arial" panose="020B0604020202020204" pitchFamily="34" charset="0"/>
                </a:rPr>
                <a:t>Usability Testing</a:t>
              </a:r>
              <a:endParaRPr lang="ko-KR" altLang="en-US" sz="2400" b="1" i="1" dirty="0">
                <a:solidFill>
                  <a:schemeClr val="accent1"/>
                </a:solidFill>
                <a:cs typeface="Arial" panose="020B0604020202020204" pitchFamily="34" charset="0"/>
              </a:endParaRPr>
            </a:p>
          </p:txBody>
        </p:sp>
      </p:grpSp>
      <p:pic>
        <p:nvPicPr>
          <p:cNvPr id="10" name="Picture 9">
            <a:extLst>
              <a:ext uri="{FF2B5EF4-FFF2-40B4-BE49-F238E27FC236}">
                <a16:creationId xmlns:a16="http://schemas.microsoft.com/office/drawing/2014/main" id="{E59FA49C-B72A-4E43-848A-80AA6CABD09E}"/>
              </a:ext>
            </a:extLst>
          </p:cNvPr>
          <p:cNvPicPr>
            <a:picLocks noChangeAspect="1"/>
          </p:cNvPicPr>
          <p:nvPr/>
        </p:nvPicPr>
        <p:blipFill>
          <a:blip r:embed="rId2"/>
          <a:stretch>
            <a:fillRect/>
          </a:stretch>
        </p:blipFill>
        <p:spPr>
          <a:xfrm>
            <a:off x="4320780" y="1579577"/>
            <a:ext cx="4137660" cy="48768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863015" y="542139"/>
            <a:ext cx="2946794" cy="4057124"/>
            <a:chOff x="4406505" y="1014865"/>
            <a:chExt cx="3861193" cy="4057124"/>
          </a:xfrm>
        </p:grpSpPr>
        <p:sp>
          <p:nvSpPr>
            <p:cNvPr id="10" name="TextBox 9"/>
            <p:cNvSpPr txBox="1"/>
            <p:nvPr/>
          </p:nvSpPr>
          <p:spPr>
            <a:xfrm>
              <a:off x="4406506" y="1471003"/>
              <a:ext cx="3861192" cy="3600986"/>
            </a:xfrm>
            <a:prstGeom prst="rect">
              <a:avLst/>
            </a:prstGeom>
            <a:noFill/>
          </p:spPr>
          <p:txBody>
            <a:bodyPr wrap="square" rtlCol="0">
              <a:spAutoFit/>
            </a:bodyPr>
            <a:lstStyle/>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r>
                <a:rPr lang="it-IT" sz="1200" b="1" dirty="0">
                  <a:solidFill>
                    <a:schemeClr val="tx1">
                      <a:lumMod val="75000"/>
                      <a:lumOff val="25000"/>
                    </a:schemeClr>
                  </a:solidFill>
                  <a:ea typeface="SimSun" panose="02010600030101010101" pitchFamily="2" charset="-122"/>
                </a:rPr>
                <a:t>Contoh skenario pada </a:t>
              </a:r>
              <a:r>
                <a:rPr lang="it-IT" sz="1200" b="1" i="1" dirty="0">
                  <a:solidFill>
                    <a:schemeClr val="tx1">
                      <a:lumMod val="75000"/>
                      <a:lumOff val="25000"/>
                    </a:schemeClr>
                  </a:solidFill>
                  <a:ea typeface="SimSun" panose="02010600030101010101" pitchFamily="2" charset="-122"/>
                </a:rPr>
                <a:t>scenario-based testing</a:t>
              </a:r>
            </a:p>
            <a:p>
              <a:pPr marL="0" marR="0" algn="just">
                <a:spcBef>
                  <a:spcPts val="0"/>
                </a:spcBef>
                <a:spcAft>
                  <a:spcPts val="0"/>
                </a:spcAft>
              </a:pPr>
              <a:r>
                <a:rPr lang="it-IT" sz="1200" dirty="0">
                  <a:solidFill>
                    <a:schemeClr val="tx1">
                      <a:lumMod val="75000"/>
                      <a:lumOff val="25000"/>
                    </a:schemeClr>
                  </a:solidFill>
                  <a:ea typeface="SimSun" panose="02010600030101010101" pitchFamily="2" charset="-122"/>
                </a:rPr>
                <a:t>Sumber: SoapUI (2022)</a:t>
              </a:r>
              <a:endParaRPr lang="id-ID" sz="1200" dirty="0">
                <a:solidFill>
                  <a:schemeClr val="tx1">
                    <a:lumMod val="75000"/>
                    <a:lumOff val="25000"/>
                  </a:schemeClr>
                </a:solidFill>
                <a:effectLst/>
                <a:ea typeface="SimSun" panose="02010600030101010101" pitchFamily="2" charset="-122"/>
              </a:endParaRPr>
            </a:p>
          </p:txBody>
        </p:sp>
        <p:sp>
          <p:nvSpPr>
            <p:cNvPr id="11" name="TextBox 10"/>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anose="020B0604020202020204" pitchFamily="34" charset="0"/>
                </a:rPr>
                <a:t>Scenario-Based Testing</a:t>
              </a:r>
              <a:endParaRPr lang="ko-KR" altLang="en-US" sz="2000" b="1" i="1" dirty="0">
                <a:solidFill>
                  <a:schemeClr val="accent1"/>
                </a:solidFill>
                <a:cs typeface="Arial" panose="020B0604020202020204" pitchFamily="34" charset="0"/>
              </a:endParaRPr>
            </a:p>
          </p:txBody>
        </p:sp>
      </p:grpSp>
      <p:grpSp>
        <p:nvGrpSpPr>
          <p:cNvPr id="15" name="Group 14"/>
          <p:cNvGrpSpPr/>
          <p:nvPr/>
        </p:nvGrpSpPr>
        <p:grpSpPr>
          <a:xfrm>
            <a:off x="6382190" y="542139"/>
            <a:ext cx="4269768" cy="5719117"/>
            <a:chOff x="4406505" y="1014865"/>
            <a:chExt cx="3861193" cy="5719117"/>
          </a:xfrm>
        </p:grpSpPr>
        <p:sp>
          <p:nvSpPr>
            <p:cNvPr id="16" name="TextBox 15"/>
            <p:cNvSpPr txBox="1"/>
            <p:nvPr/>
          </p:nvSpPr>
          <p:spPr>
            <a:xfrm>
              <a:off x="4406506" y="1471003"/>
              <a:ext cx="3861192" cy="5262979"/>
            </a:xfrm>
            <a:prstGeom prst="rect">
              <a:avLst/>
            </a:prstGeom>
            <a:noFill/>
          </p:spPr>
          <p:txBody>
            <a:bodyPr wrap="square" rtlCol="0">
              <a:spAutoFit/>
            </a:bodyPr>
            <a:lstStyle/>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id-ID" sz="1200" b="1"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rPr>
                <a:t>Instrumen pertanyaan pada SUS</a:t>
              </a:r>
            </a:p>
            <a:p>
              <a:pPr marL="0" marR="0" algn="just">
                <a:spcBef>
                  <a:spcPts val="0"/>
                </a:spcBef>
                <a:spcAft>
                  <a:spcPts val="0"/>
                </a:spcAft>
              </a:pPr>
              <a:r>
                <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rPr>
                <a:t>Sumber: Adaptasi dari Ependi, Kurniawan, &amp; Panjaitan (2019)</a:t>
              </a: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id-ID" sz="1200" b="1"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rPr>
                <a:t>Penilaian SUS</a:t>
              </a:r>
            </a:p>
            <a:p>
              <a:pPr marL="0" marR="0" algn="just">
                <a:spcBef>
                  <a:spcPts val="0"/>
                </a:spcBef>
                <a:spcAft>
                  <a:spcPts val="0"/>
                </a:spcAft>
              </a:pPr>
              <a:r>
                <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rPr>
                <a:t>Sumber: Ependi, Kurniawan, &amp; Panjaitan (2019)</a:t>
              </a:r>
            </a:p>
          </p:txBody>
        </p:sp>
        <p:sp>
          <p:nvSpPr>
            <p:cNvPr id="17" name="TextBox 16"/>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anose="020B0604020202020204" pitchFamily="34" charset="0"/>
                </a:rPr>
                <a:t>System Usability Scale</a:t>
              </a:r>
              <a:endParaRPr lang="ko-KR" altLang="en-US" sz="2000" b="1" i="1" dirty="0">
                <a:solidFill>
                  <a:schemeClr val="accent1"/>
                </a:solidFill>
                <a:cs typeface="Arial" panose="020B0604020202020204" pitchFamily="34" charset="0"/>
              </a:endParaRPr>
            </a:p>
          </p:txBody>
        </p:sp>
      </p:grpSp>
      <p:pic>
        <p:nvPicPr>
          <p:cNvPr id="13" name="Picture 12">
            <a:extLst>
              <a:ext uri="{FF2B5EF4-FFF2-40B4-BE49-F238E27FC236}">
                <a16:creationId xmlns:a16="http://schemas.microsoft.com/office/drawing/2014/main" id="{9E69E5A6-5BAE-4397-887E-D787C0CFF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943225" y="994002"/>
            <a:ext cx="3040380" cy="2865120"/>
          </a:xfrm>
          <a:prstGeom prst="rect">
            <a:avLst/>
          </a:prstGeom>
          <a:noFill/>
          <a:ln>
            <a:noFill/>
          </a:ln>
        </p:spPr>
      </p:pic>
      <p:pic>
        <p:nvPicPr>
          <p:cNvPr id="22" name="Picture 21">
            <a:extLst>
              <a:ext uri="{FF2B5EF4-FFF2-40B4-BE49-F238E27FC236}">
                <a16:creationId xmlns:a16="http://schemas.microsoft.com/office/drawing/2014/main" id="{9A15338D-B375-4FD2-A3A1-C8A1416B267B}"/>
              </a:ext>
            </a:extLst>
          </p:cNvPr>
          <p:cNvPicPr>
            <a:picLocks noChangeAspect="1"/>
          </p:cNvPicPr>
          <p:nvPr/>
        </p:nvPicPr>
        <p:blipFill>
          <a:blip r:embed="rId3"/>
          <a:stretch>
            <a:fillRect/>
          </a:stretch>
        </p:blipFill>
        <p:spPr>
          <a:xfrm>
            <a:off x="6486473" y="994002"/>
            <a:ext cx="3979755" cy="2705766"/>
          </a:xfrm>
          <a:prstGeom prst="rect">
            <a:avLst/>
          </a:prstGeom>
        </p:spPr>
      </p:pic>
      <p:pic>
        <p:nvPicPr>
          <p:cNvPr id="23" name="Picture 22">
            <a:extLst>
              <a:ext uri="{FF2B5EF4-FFF2-40B4-BE49-F238E27FC236}">
                <a16:creationId xmlns:a16="http://schemas.microsoft.com/office/drawing/2014/main" id="{5D83BB86-A5F1-4843-A86C-B8B16F124BA3}"/>
              </a:ext>
            </a:extLst>
          </p:cNvPr>
          <p:cNvPicPr>
            <a:picLocks noChangeAspect="1"/>
          </p:cNvPicPr>
          <p:nvPr/>
        </p:nvPicPr>
        <p:blipFill>
          <a:blip r:embed="rId4"/>
          <a:stretch>
            <a:fillRect/>
          </a:stretch>
        </p:blipFill>
        <p:spPr>
          <a:xfrm>
            <a:off x="6482810" y="4221950"/>
            <a:ext cx="4588510" cy="1501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Metodologi</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021207" y="397123"/>
            <a:ext cx="3455666" cy="882739"/>
            <a:chOff x="7289252" y="887353"/>
            <a:chExt cx="4388941" cy="477465"/>
          </a:xfrm>
        </p:grpSpPr>
        <p:sp>
          <p:nvSpPr>
            <p:cNvPr id="23" name="TextBox 22"/>
            <p:cNvSpPr txBox="1"/>
            <p:nvPr userDrawn="1"/>
          </p:nvSpPr>
          <p:spPr>
            <a:xfrm>
              <a:off x="7343410" y="887353"/>
              <a:ext cx="4334783" cy="199768"/>
            </a:xfrm>
            <a:prstGeom prst="rect">
              <a:avLst/>
            </a:prstGeom>
            <a:noFill/>
          </p:spPr>
          <p:txBody>
            <a:bodyPr wrap="square" lIns="48000" tIns="0" rIns="24000" bIns="0" rtlCol="0">
              <a:spAutoFit/>
            </a:bodyPr>
            <a:lstStyle/>
            <a:p>
              <a:r>
                <a:rPr lang="id-ID" altLang="ko-KR" sz="2400" b="1" dirty="0">
                  <a:solidFill>
                    <a:schemeClr val="accent2"/>
                  </a:solidFill>
                  <a:cs typeface="Arial" panose="020B0604020202020204" pitchFamily="34" charset="0"/>
                </a:rPr>
                <a:t>Metodologi Penelitian</a:t>
              </a:r>
              <a:endParaRPr lang="ko-KR" altLang="en-US" sz="2400" b="1" dirty="0">
                <a:solidFill>
                  <a:schemeClr val="accent2"/>
                </a:solidFill>
                <a:cs typeface="Arial" panose="020B0604020202020204" pitchFamily="34" charset="0"/>
              </a:endParaRPr>
            </a:p>
          </p:txBody>
        </p:sp>
        <p:sp>
          <p:nvSpPr>
            <p:cNvPr id="26" name="TextBox 25"/>
            <p:cNvSpPr txBox="1"/>
            <p:nvPr/>
          </p:nvSpPr>
          <p:spPr>
            <a:xfrm>
              <a:off x="7289252" y="1160190"/>
              <a:ext cx="4334782" cy="204628"/>
            </a:xfrm>
            <a:prstGeom prst="rect">
              <a:avLst/>
            </a:prstGeom>
            <a:noFill/>
          </p:spPr>
          <p:txBody>
            <a:bodyPr wrap="square" rtlCol="0">
              <a:spAutoFit/>
            </a:bodyPr>
            <a:lstStyle/>
            <a:p>
              <a:endParaRPr lang="en-US" altLang="ko-KR" sz="1200" dirty="0">
                <a:solidFill>
                  <a:schemeClr val="tx1">
                    <a:lumMod val="75000"/>
                    <a:lumOff val="25000"/>
                  </a:schemeClr>
                </a:solidFill>
                <a:cs typeface="Arial" panose="020B0604020202020204" pitchFamily="34" charset="0"/>
              </a:endParaRPr>
            </a:p>
          </p:txBody>
        </p:sp>
      </p:grpSp>
      <p:grpSp>
        <p:nvGrpSpPr>
          <p:cNvPr id="32" name="Group 31"/>
          <p:cNvGrpSpPr/>
          <p:nvPr/>
        </p:nvGrpSpPr>
        <p:grpSpPr>
          <a:xfrm>
            <a:off x="7349709" y="1752950"/>
            <a:ext cx="4301439" cy="1251490"/>
            <a:chOff x="7343410" y="1058555"/>
            <a:chExt cx="4334783" cy="1251490"/>
          </a:xfrm>
        </p:grpSpPr>
        <p:sp>
          <p:nvSpPr>
            <p:cNvPr id="33" name="TextBox 32"/>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anose="020B0604020202020204" pitchFamily="34" charset="0"/>
                </a:rPr>
                <a:t>S</a:t>
              </a:r>
              <a:r>
                <a:rPr lang="id-ID" altLang="ko-KR" sz="2400" b="1" dirty="0">
                  <a:solidFill>
                    <a:schemeClr val="accent2"/>
                  </a:solidFill>
                  <a:cs typeface="Arial" panose="020B0604020202020204" pitchFamily="34" charset="0"/>
                </a:rPr>
                <a:t>ubjek dan Lokasi Penelitian</a:t>
              </a:r>
              <a:endParaRPr lang="ko-KR" altLang="en-US" sz="2400" b="1" dirty="0">
                <a:solidFill>
                  <a:schemeClr val="accent2"/>
                </a:solidFill>
                <a:cs typeface="Arial" panose="020B0604020202020204" pitchFamily="34" charset="0"/>
              </a:endParaRPr>
            </a:p>
          </p:txBody>
        </p:sp>
        <p:grpSp>
          <p:nvGrpSpPr>
            <p:cNvPr id="34" name="Group 64"/>
            <p:cNvGrpSpPr/>
            <p:nvPr/>
          </p:nvGrpSpPr>
          <p:grpSpPr>
            <a:xfrm>
              <a:off x="7343410" y="1441351"/>
              <a:ext cx="4334783" cy="868694"/>
              <a:chOff x="910640" y="2975795"/>
              <a:chExt cx="1527408" cy="2172745"/>
            </a:xfrm>
          </p:grpSpPr>
          <p:sp>
            <p:nvSpPr>
              <p:cNvPr id="35" name="TextBox 34"/>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Subjek Penelitian</a:t>
                </a:r>
                <a:endParaRPr lang="ko-KR" altLang="en-US" sz="1400" b="1" dirty="0">
                  <a:solidFill>
                    <a:schemeClr val="tx1">
                      <a:lumMod val="75000"/>
                      <a:lumOff val="25000"/>
                    </a:schemeClr>
                  </a:solidFill>
                  <a:cs typeface="Arial" panose="020B0604020202020204" pitchFamily="34" charset="0"/>
                </a:endParaRPr>
              </a:p>
            </p:txBody>
          </p:sp>
          <p:sp>
            <p:nvSpPr>
              <p:cNvPr id="36" name="TextBox 35"/>
              <p:cNvSpPr txBox="1"/>
              <p:nvPr/>
            </p:nvSpPr>
            <p:spPr>
              <a:xfrm>
                <a:off x="910640" y="3531961"/>
                <a:ext cx="1527408" cy="161657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ahasiswa</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suka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terkadang</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atau</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pernah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memasak</a:t>
                </a:r>
                <a:r>
                  <a:rPr lang="id-ID" altLang="ko-KR" sz="1200" dirty="0">
                    <a:solidFill>
                      <a:schemeClr val="tx1">
                        <a:lumMod val="75000"/>
                        <a:lumOff val="25000"/>
                      </a:schemeClr>
                    </a:solidFill>
                    <a:cs typeface="Arial" panose="020B0604020202020204" pitchFamily="34" charset="0"/>
                  </a:rPr>
                  <a:t>, dengan studi kasus mahasiswa Fakultas Ilmu Komputer Universitas Brawijaya</a:t>
                </a:r>
                <a:r>
                  <a:rPr lang="en-US" altLang="ko-KR" sz="1200" dirty="0">
                    <a:solidFill>
                      <a:schemeClr val="tx1">
                        <a:lumMod val="75000"/>
                        <a:lumOff val="25000"/>
                      </a:schemeClr>
                    </a:solidFill>
                    <a:cs typeface="Arial" panose="020B0604020202020204" pitchFamily="34" charset="0"/>
                  </a:rPr>
                  <a:t>.</a:t>
                </a:r>
              </a:p>
            </p:txBody>
          </p:sp>
        </p:grpSp>
      </p:grpSp>
      <p:pic>
        <p:nvPicPr>
          <p:cNvPr id="37" name="Picture Placeholder 36"/>
          <p:cNvPicPr>
            <a:picLocks noGrp="1" noChangeAspect="1" noChangeArrowheads="1"/>
          </p:cNvPicPr>
          <p:nvPr>
            <p:ph type="pic" sz="quarter" idx="4294967295"/>
          </p:nvPr>
        </p:nvPicPr>
        <p:blipFill rotWithShape="1">
          <a:blip r:embed="rId2" cstate="print">
            <a:extLst>
              <a:ext uri="{28A0092B-C50C-407E-A947-70E740481C1C}">
                <a14:useLocalDpi xmlns:a14="http://schemas.microsoft.com/office/drawing/2010/main" val="0"/>
              </a:ext>
            </a:extLst>
          </a:blip>
          <a:srcRect l="-21237" r="-20847" b="388"/>
          <a:stretch>
            <a:fillRect/>
          </a:stretch>
        </p:blipFill>
        <p:spPr>
          <a:xfrm>
            <a:off x="2687510" y="779919"/>
            <a:ext cx="3789363" cy="5965825"/>
          </a:xfrm>
          <a:prstGeom prst="rect">
            <a:avLst/>
          </a:prstGeom>
          <a:noFill/>
          <a:ln>
            <a:noFill/>
          </a:ln>
        </p:spPr>
      </p:pic>
      <p:sp>
        <p:nvSpPr>
          <p:cNvPr id="38" name="TextBox 37"/>
          <p:cNvSpPr txBox="1"/>
          <p:nvPr/>
        </p:nvSpPr>
        <p:spPr>
          <a:xfrm>
            <a:off x="7349709" y="3017904"/>
            <a:ext cx="4301439"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Lokasi Penelitian</a:t>
            </a:r>
            <a:endParaRPr lang="ko-KR" altLang="en-US" sz="1400" b="1" dirty="0">
              <a:solidFill>
                <a:schemeClr val="tx1">
                  <a:lumMod val="75000"/>
                  <a:lumOff val="25000"/>
                </a:schemeClr>
              </a:solidFill>
              <a:cs typeface="Arial" panose="020B0604020202020204" pitchFamily="34" charset="0"/>
            </a:endParaRPr>
          </a:p>
        </p:txBody>
      </p:sp>
      <p:sp>
        <p:nvSpPr>
          <p:cNvPr id="39" name="TextBox 38"/>
          <p:cNvSpPr txBox="1"/>
          <p:nvPr/>
        </p:nvSpPr>
        <p:spPr>
          <a:xfrm>
            <a:off x="7349709" y="3240267"/>
            <a:ext cx="4301439"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Fakultas Ilmu Komputer Universitas Brawijaya.</a:t>
            </a:r>
            <a:endParaRPr lang="en-US" altLang="ko-KR" sz="1200" dirty="0">
              <a:solidFill>
                <a:schemeClr val="tx1">
                  <a:lumMod val="75000"/>
                  <a:lumOff val="25000"/>
                </a:schemeClr>
              </a:solidFill>
              <a:cs typeface="Arial" panose="020B0604020202020204" pitchFamily="34" charset="0"/>
            </a:endParaRPr>
          </a:p>
        </p:txBody>
      </p:sp>
      <p:grpSp>
        <p:nvGrpSpPr>
          <p:cNvPr id="45" name="Group 44"/>
          <p:cNvGrpSpPr/>
          <p:nvPr/>
        </p:nvGrpSpPr>
        <p:grpSpPr>
          <a:xfrm>
            <a:off x="7349709" y="388810"/>
            <a:ext cx="4301439" cy="882158"/>
            <a:chOff x="7343410" y="1058555"/>
            <a:chExt cx="4334783" cy="882158"/>
          </a:xfrm>
        </p:grpSpPr>
        <p:sp>
          <p:nvSpPr>
            <p:cNvPr id="47" name="TextBox 46"/>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anose="020B0604020202020204" pitchFamily="34" charset="0"/>
                </a:rPr>
                <a:t>T</a:t>
              </a:r>
              <a:r>
                <a:rPr lang="id-ID" altLang="ko-KR" sz="2400" b="1" dirty="0">
                  <a:solidFill>
                    <a:schemeClr val="accent2"/>
                  </a:solidFill>
                  <a:cs typeface="Arial" panose="020B0604020202020204" pitchFamily="34" charset="0"/>
                </a:rPr>
                <a:t>ipe Penelitian</a:t>
              </a:r>
              <a:endParaRPr lang="ko-KR" altLang="en-US" sz="2400" b="1" dirty="0">
                <a:solidFill>
                  <a:schemeClr val="accent2"/>
                </a:solidFill>
                <a:cs typeface="Arial" panose="020B0604020202020204" pitchFamily="34" charset="0"/>
              </a:endParaRPr>
            </a:p>
          </p:txBody>
        </p:sp>
        <p:grpSp>
          <p:nvGrpSpPr>
            <p:cNvPr id="48" name="Group 64"/>
            <p:cNvGrpSpPr/>
            <p:nvPr/>
          </p:nvGrpSpPr>
          <p:grpSpPr>
            <a:xfrm>
              <a:off x="7343410" y="1441351"/>
              <a:ext cx="4334783" cy="499362"/>
              <a:chOff x="910640" y="2975795"/>
              <a:chExt cx="1527408" cy="1248985"/>
            </a:xfrm>
          </p:grpSpPr>
          <p:sp>
            <p:nvSpPr>
              <p:cNvPr id="49" name="TextBox 48"/>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Implementatif Pengembangan</a:t>
                </a:r>
                <a:endParaRPr lang="ko-KR" altLang="en-US" sz="1400" b="1" dirty="0">
                  <a:solidFill>
                    <a:schemeClr val="tx1">
                      <a:lumMod val="75000"/>
                      <a:lumOff val="25000"/>
                    </a:schemeClr>
                  </a:solidFill>
                  <a:cs typeface="Arial" panose="020B0604020202020204" pitchFamily="34" charset="0"/>
                </a:endParaRPr>
              </a:p>
            </p:txBody>
          </p:sp>
          <p:sp>
            <p:nvSpPr>
              <p:cNvPr id="50" name="TextBox 49"/>
              <p:cNvSpPr txBox="1"/>
              <p:nvPr/>
            </p:nvSpPr>
            <p:spPr>
              <a:xfrm>
                <a:off x="910640" y="3531961"/>
                <a:ext cx="1527408" cy="692819"/>
              </a:xfrm>
              <a:prstGeom prst="rect">
                <a:avLst/>
              </a:prstGeom>
              <a:noFill/>
            </p:spPr>
            <p:txBody>
              <a:bodyPr wrap="square" rtlCol="0">
                <a:spAutoFit/>
              </a:bodyPr>
              <a:lstStyle/>
              <a:p>
                <a:endParaRPr lang="en-US" altLang="ko-KR" sz="1200" dirty="0">
                  <a:solidFill>
                    <a:schemeClr val="tx1">
                      <a:lumMod val="75000"/>
                      <a:lumOff val="25000"/>
                    </a:schemeClr>
                  </a:solidFill>
                  <a:cs typeface="Arial" panose="020B0604020202020204" pitchFamily="34" charset="0"/>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Analisis Kebutuhan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Analisis Kompetitor</a:t>
            </a:r>
            <a:endParaRPr lang="en-US" dirty="0"/>
          </a:p>
        </p:txBody>
      </p:sp>
      <p:grpSp>
        <p:nvGrpSpPr>
          <p:cNvPr id="3" name="Group 2"/>
          <p:cNvGrpSpPr/>
          <p:nvPr/>
        </p:nvGrpSpPr>
        <p:grpSpPr>
          <a:xfrm>
            <a:off x="10279" y="2014746"/>
            <a:ext cx="10779026" cy="1016320"/>
            <a:chOff x="-3475307" y="2023474"/>
            <a:chExt cx="14906937" cy="1405526"/>
          </a:xfrm>
          <a:solidFill>
            <a:schemeClr val="accent1"/>
          </a:solidFill>
        </p:grpSpPr>
        <p:sp>
          <p:nvSpPr>
            <p:cNvPr id="4" name="Rectangle 3"/>
            <p:cNvSpPr/>
            <p:nvPr userDrawn="1"/>
          </p:nvSpPr>
          <p:spPr>
            <a:xfrm rot="10800000">
              <a:off x="-3475307" y="3200400"/>
              <a:ext cx="9610782"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rot="10800000">
            <a:off x="6442853" y="3157967"/>
            <a:ext cx="5758672" cy="1019976"/>
            <a:chOff x="3467638" y="2023474"/>
            <a:chExt cx="7963992" cy="1410582"/>
          </a:xfrm>
          <a:solidFill>
            <a:schemeClr val="accent1"/>
          </a:solidFill>
        </p:grpSpPr>
        <p:sp>
          <p:nvSpPr>
            <p:cNvPr id="8" name="Rectangle 7"/>
            <p:cNvSpPr/>
            <p:nvPr userDrawn="1"/>
          </p:nvSpPr>
          <p:spPr>
            <a:xfrm rot="10800000">
              <a:off x="3467638" y="3205456"/>
              <a:ext cx="2655608"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736578" y="2455311"/>
            <a:ext cx="1753617" cy="1206212"/>
            <a:chOff x="5327019" y="1709568"/>
            <a:chExt cx="2893768" cy="1990456"/>
          </a:xfrm>
        </p:grpSpPr>
        <p:sp>
          <p:nvSpPr>
            <p:cNvPr id="12" name="Freeform: Shape 11"/>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3" name="Freeform: Shape 12"/>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6" name="TextBox 35"/>
          <p:cNvSpPr txBox="1"/>
          <p:nvPr/>
        </p:nvSpPr>
        <p:spPr>
          <a:xfrm>
            <a:off x="668191" y="1675849"/>
            <a:ext cx="5214511" cy="861774"/>
          </a:xfrm>
          <a:prstGeom prst="rect">
            <a:avLst/>
          </a:prstGeom>
          <a:noFill/>
        </p:spPr>
        <p:txBody>
          <a:bodyPr wrap="square" lIns="36000" tIns="0" rIns="36000" bIns="0" rtlCol="0" anchor="ctr">
            <a:spAutoFit/>
          </a:bodyPr>
          <a:lstStyle/>
          <a:p>
            <a:r>
              <a:rPr lang="es-ES" altLang="ko-KR" sz="2800" dirty="0" err="1">
                <a:solidFill>
                  <a:schemeClr val="accent1"/>
                </a:solidFill>
              </a:rPr>
              <a:t>Perbedaan</a:t>
            </a:r>
            <a:r>
              <a:rPr lang="es-ES" altLang="ko-KR" sz="2800" dirty="0">
                <a:solidFill>
                  <a:schemeClr val="accent1"/>
                </a:solidFill>
              </a:rPr>
              <a:t> </a:t>
            </a:r>
            <a:r>
              <a:rPr lang="es-ES" altLang="ko-KR" sz="2800" dirty="0" err="1">
                <a:solidFill>
                  <a:schemeClr val="accent1"/>
                </a:solidFill>
              </a:rPr>
              <a:t>aplikasi</a:t>
            </a:r>
            <a:r>
              <a:rPr lang="es-ES" altLang="ko-KR" sz="2800" dirty="0">
                <a:solidFill>
                  <a:schemeClr val="accent1"/>
                </a:solidFill>
              </a:rPr>
              <a:t> </a:t>
            </a:r>
            <a:r>
              <a:rPr lang="es-ES" altLang="ko-KR" sz="2800" dirty="0" err="1">
                <a:solidFill>
                  <a:schemeClr val="accent1"/>
                </a:solidFill>
              </a:rPr>
              <a:t>Cookpad</a:t>
            </a:r>
            <a:r>
              <a:rPr lang="es-ES" altLang="ko-KR" sz="2800" dirty="0">
                <a:solidFill>
                  <a:schemeClr val="accent1"/>
                </a:solidFill>
              </a:rPr>
              <a:t> </a:t>
            </a:r>
            <a:r>
              <a:rPr lang="es-ES" altLang="ko-KR" sz="2800" dirty="0" err="1">
                <a:solidFill>
                  <a:schemeClr val="accent1"/>
                </a:solidFill>
              </a:rPr>
              <a:t>dengan</a:t>
            </a:r>
            <a:r>
              <a:rPr lang="es-ES" altLang="ko-KR" sz="2800" dirty="0">
                <a:solidFill>
                  <a:schemeClr val="accent1"/>
                </a:solidFill>
              </a:rPr>
              <a:t> </a:t>
            </a:r>
            <a:r>
              <a:rPr lang="es-ES" altLang="ko-KR" sz="2800" dirty="0" err="1">
                <a:solidFill>
                  <a:schemeClr val="accent1"/>
                </a:solidFill>
              </a:rPr>
              <a:t>aplikasi</a:t>
            </a:r>
            <a:r>
              <a:rPr lang="es-ES" altLang="ko-KR" sz="2800" dirty="0">
                <a:solidFill>
                  <a:schemeClr val="accent1"/>
                </a:solidFill>
              </a:rPr>
              <a:t> </a:t>
            </a:r>
            <a:r>
              <a:rPr lang="es-ES" altLang="ko-KR" sz="2800" dirty="0" err="1">
                <a:solidFill>
                  <a:schemeClr val="accent1"/>
                </a:solidFill>
              </a:rPr>
              <a:t>ini</a:t>
            </a:r>
            <a:r>
              <a:rPr lang="es-ES" altLang="ko-KR" sz="2800" dirty="0">
                <a:solidFill>
                  <a:schemeClr val="accent1"/>
                </a:solidFill>
              </a:rPr>
              <a:t> </a:t>
            </a:r>
            <a:endParaRPr lang="ko-KR" altLang="en-US" sz="2800" dirty="0">
              <a:solidFill>
                <a:schemeClr val="accent1"/>
              </a:solidFill>
            </a:endParaRPr>
          </a:p>
        </p:txBody>
      </p:sp>
      <p:sp>
        <p:nvSpPr>
          <p:cNvPr id="67" name="TextBox 9">
            <a:extLst>
              <a:ext uri="{FF2B5EF4-FFF2-40B4-BE49-F238E27FC236}">
                <a16:creationId xmlns:a16="http://schemas.microsoft.com/office/drawing/2014/main" id="{BDB9D80C-2A9B-4373-87DB-A668AF963E00}"/>
              </a:ext>
            </a:extLst>
          </p:cNvPr>
          <p:cNvSpPr txBox="1"/>
          <p:nvPr/>
        </p:nvSpPr>
        <p:spPr>
          <a:xfrm>
            <a:off x="501060" y="7290032"/>
            <a:ext cx="2135962" cy="307777"/>
          </a:xfrm>
          <a:prstGeom prst="rect">
            <a:avLst/>
          </a:prstGeom>
          <a:solidFill>
            <a:schemeClr val="accent2"/>
          </a:solid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400" b="1" dirty="0">
                <a:solidFill>
                  <a:schemeClr val="bg1"/>
                </a:solidFill>
                <a:cs typeface="Calibri" panose="020F0502020204030204" charset="0"/>
              </a:rPr>
              <a:t>Your Text Here</a:t>
            </a:r>
            <a:endParaRPr lang="ko-KR" altLang="en-US" sz="1400" b="1" dirty="0">
              <a:solidFill>
                <a:schemeClr val="bg1"/>
              </a:solidFill>
              <a:cs typeface="Calibri" panose="020F0502020204030204" charset="0"/>
            </a:endParaRPr>
          </a:p>
        </p:txBody>
      </p:sp>
      <p:graphicFrame>
        <p:nvGraphicFramePr>
          <p:cNvPr id="14" name="Table 29">
            <a:extLst>
              <a:ext uri="{FF2B5EF4-FFF2-40B4-BE49-F238E27FC236}">
                <a16:creationId xmlns:a16="http://schemas.microsoft.com/office/drawing/2014/main" id="{BA14D7B1-C53B-4143-AD9F-6A3E60DEE311}"/>
              </a:ext>
            </a:extLst>
          </p:cNvPr>
          <p:cNvGraphicFramePr>
            <a:graphicFrameLocks noGrp="1"/>
          </p:cNvGraphicFramePr>
          <p:nvPr>
            <p:extLst>
              <p:ext uri="{D42A27DB-BD31-4B8C-83A1-F6EECF244321}">
                <p14:modId xmlns:p14="http://schemas.microsoft.com/office/powerpoint/2010/main" val="3581826801"/>
              </p:ext>
            </p:extLst>
          </p:nvPr>
        </p:nvGraphicFramePr>
        <p:xfrm>
          <a:off x="668191" y="3429000"/>
          <a:ext cx="5977467" cy="2368812"/>
        </p:xfrm>
        <a:graphic>
          <a:graphicData uri="http://schemas.openxmlformats.org/drawingml/2006/table">
            <a:tbl>
              <a:tblPr firstRow="1" bandRow="1">
                <a:tableStyleId>{5C22544A-7EE6-4342-B048-85BDC9FD1C3A}</a:tableStyleId>
              </a:tblPr>
              <a:tblGrid>
                <a:gridCol w="1992489">
                  <a:extLst>
                    <a:ext uri="{9D8B030D-6E8A-4147-A177-3AD203B41FA5}">
                      <a16:colId xmlns:a16="http://schemas.microsoft.com/office/drawing/2014/main" val="3941093766"/>
                    </a:ext>
                  </a:extLst>
                </a:gridCol>
                <a:gridCol w="1992489">
                  <a:extLst>
                    <a:ext uri="{9D8B030D-6E8A-4147-A177-3AD203B41FA5}">
                      <a16:colId xmlns:a16="http://schemas.microsoft.com/office/drawing/2014/main" val="1885543114"/>
                    </a:ext>
                  </a:extLst>
                </a:gridCol>
                <a:gridCol w="1992489">
                  <a:extLst>
                    <a:ext uri="{9D8B030D-6E8A-4147-A177-3AD203B41FA5}">
                      <a16:colId xmlns:a16="http://schemas.microsoft.com/office/drawing/2014/main" val="615157760"/>
                    </a:ext>
                  </a:extLst>
                </a:gridCol>
              </a:tblGrid>
              <a:tr h="387564">
                <a:tc>
                  <a:txBody>
                    <a:bodyPr/>
                    <a:lstStyle/>
                    <a:p>
                      <a:endParaRPr lang="en-ID" sz="1600" dirty="0"/>
                    </a:p>
                  </a:txBody>
                  <a:tcPr/>
                </a:tc>
                <a:tc>
                  <a:txBody>
                    <a:bodyPr/>
                    <a:lstStyle/>
                    <a:p>
                      <a:r>
                        <a:rPr lang="id-ID" sz="1600" dirty="0"/>
                        <a:t>Cookpad</a:t>
                      </a:r>
                      <a:endParaRPr lang="en-ID" sz="1600" dirty="0"/>
                    </a:p>
                  </a:txBody>
                  <a:tcPr/>
                </a:tc>
                <a:tc>
                  <a:txBody>
                    <a:bodyPr/>
                    <a:lstStyle/>
                    <a:p>
                      <a:r>
                        <a:rPr lang="id-ID" sz="1600" dirty="0"/>
                        <a:t>Aplikasi Ini</a:t>
                      </a:r>
                      <a:endParaRPr lang="en-ID" sz="1600" dirty="0"/>
                    </a:p>
                  </a:txBody>
                  <a:tcPr/>
                </a:tc>
                <a:extLst>
                  <a:ext uri="{0D108BD9-81ED-4DB2-BD59-A6C34878D82A}">
                    <a16:rowId xmlns:a16="http://schemas.microsoft.com/office/drawing/2014/main" val="1340311303"/>
                  </a:ext>
                </a:extLst>
              </a:tr>
              <a:tr h="579144">
                <a:tc>
                  <a:txBody>
                    <a:bodyPr/>
                    <a:lstStyle/>
                    <a:p>
                      <a:r>
                        <a:rPr lang="id-ID" sz="1600" b="1" dirty="0"/>
                        <a:t>Rating</a:t>
                      </a:r>
                      <a:endParaRPr lang="en-ID" sz="1600" b="1" dirty="0"/>
                    </a:p>
                  </a:txBody>
                  <a:tcPr/>
                </a:tc>
                <a:tc>
                  <a:txBody>
                    <a:bodyPr/>
                    <a:lstStyle/>
                    <a:p>
                      <a:r>
                        <a:rPr lang="id-ID" sz="1600" dirty="0"/>
                        <a:t>Menggunakan emoji</a:t>
                      </a:r>
                      <a:endParaRPr lang="en-ID" sz="1600" dirty="0"/>
                    </a:p>
                  </a:txBody>
                  <a:tcPr/>
                </a:tc>
                <a:tc>
                  <a:txBody>
                    <a:bodyPr/>
                    <a:lstStyle/>
                    <a:p>
                      <a:r>
                        <a:rPr lang="id-ID" sz="1600" dirty="0"/>
                        <a:t>Menggunakan skala 1-5</a:t>
                      </a:r>
                      <a:endParaRPr lang="en-ID" sz="1600" dirty="0"/>
                    </a:p>
                  </a:txBody>
                  <a:tcPr/>
                </a:tc>
                <a:extLst>
                  <a:ext uri="{0D108BD9-81ED-4DB2-BD59-A6C34878D82A}">
                    <a16:rowId xmlns:a16="http://schemas.microsoft.com/office/drawing/2014/main" val="631719917"/>
                  </a:ext>
                </a:extLst>
              </a:tr>
              <a:tr h="579144">
                <a:tc>
                  <a:txBody>
                    <a:bodyPr/>
                    <a:lstStyle/>
                    <a:p>
                      <a:r>
                        <a:rPr lang="id-ID" sz="1600" b="1" dirty="0"/>
                        <a:t>Resep</a:t>
                      </a:r>
                      <a:endParaRPr lang="en-ID" sz="1600" b="1" dirty="0"/>
                    </a:p>
                  </a:txBody>
                  <a:tcPr/>
                </a:tc>
                <a:tc>
                  <a:txBody>
                    <a:bodyPr/>
                    <a:lstStyle/>
                    <a:p>
                      <a:r>
                        <a:rPr lang="id-ID" sz="1600" dirty="0"/>
                        <a:t>Umum</a:t>
                      </a:r>
                      <a:endParaRPr lang="en-ID" sz="1600" dirty="0"/>
                    </a:p>
                  </a:txBody>
                  <a:tcPr/>
                </a:tc>
                <a:tc>
                  <a:txBody>
                    <a:bodyPr/>
                    <a:lstStyle/>
                    <a:p>
                      <a:r>
                        <a:rPr lang="id-ID" sz="1600" dirty="0"/>
                        <a:t>Sederhana untuk mahasiswa</a:t>
                      </a:r>
                      <a:endParaRPr lang="en-ID" sz="1600" dirty="0"/>
                    </a:p>
                  </a:txBody>
                  <a:tcPr/>
                </a:tc>
                <a:extLst>
                  <a:ext uri="{0D108BD9-81ED-4DB2-BD59-A6C34878D82A}">
                    <a16:rowId xmlns:a16="http://schemas.microsoft.com/office/drawing/2014/main" val="3117757289"/>
                  </a:ext>
                </a:extLst>
              </a:tr>
              <a:tr h="579144">
                <a:tc>
                  <a:txBody>
                    <a:bodyPr/>
                    <a:lstStyle/>
                    <a:p>
                      <a:r>
                        <a:rPr lang="id-ID" sz="1600" b="1" dirty="0"/>
                        <a:t>Simpan resep</a:t>
                      </a:r>
                      <a:endParaRPr lang="en-ID" sz="1600" b="1" dirty="0"/>
                    </a:p>
                  </a:txBody>
                  <a:tcPr/>
                </a:tc>
                <a:tc>
                  <a:txBody>
                    <a:bodyPr/>
                    <a:lstStyle/>
                    <a:p>
                      <a:r>
                        <a:rPr lang="id-ID" sz="1600" dirty="0"/>
                        <a:t>Terbatas pada 60 resep jika tidak berlangganan</a:t>
                      </a:r>
                      <a:endParaRPr lang="en-ID" sz="1600" dirty="0"/>
                    </a:p>
                  </a:txBody>
                  <a:tcPr/>
                </a:tc>
                <a:tc>
                  <a:txBody>
                    <a:bodyPr/>
                    <a:lstStyle/>
                    <a:p>
                      <a:r>
                        <a:rPr lang="id-ID" sz="1600" dirty="0"/>
                        <a:t>Gratis tanpa batas</a:t>
                      </a:r>
                      <a:endParaRPr lang="en-ID" sz="1600" dirty="0"/>
                    </a:p>
                  </a:txBody>
                  <a:tcPr/>
                </a:tc>
                <a:extLst>
                  <a:ext uri="{0D108BD9-81ED-4DB2-BD59-A6C34878D82A}">
                    <a16:rowId xmlns:a16="http://schemas.microsoft.com/office/drawing/2014/main" val="246358661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4307757" y="1625097"/>
            <a:ext cx="301202" cy="301202"/>
            <a:chOff x="4972700" y="3925047"/>
            <a:chExt cx="391388" cy="391388"/>
          </a:xfrm>
          <a:solidFill>
            <a:srgbClr val="FAB117"/>
          </a:solidFill>
        </p:grpSpPr>
        <p:sp>
          <p:nvSpPr>
            <p:cNvPr id="45" name="Oval 44"/>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anose="020B0604020202020204" pitchFamily="34" charset="0"/>
              </a:endParaRPr>
            </a:p>
          </p:txBody>
        </p:sp>
        <p:sp>
          <p:nvSpPr>
            <p:cNvPr id="46" name="Chevron 46"/>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anose="020B0604020202020204" pitchFamily="34" charset="0"/>
              </a:endParaRPr>
            </a:p>
          </p:txBody>
        </p:sp>
      </p:grpSp>
      <p:sp>
        <p:nvSpPr>
          <p:cNvPr id="47" name="TextBox 46"/>
          <p:cNvSpPr txBox="1"/>
          <p:nvPr/>
        </p:nvSpPr>
        <p:spPr>
          <a:xfrm>
            <a:off x="4743996" y="1596522"/>
            <a:ext cx="5189451" cy="338554"/>
          </a:xfrm>
          <a:prstGeom prst="rect">
            <a:avLst/>
          </a:prstGeom>
          <a:noFill/>
        </p:spPr>
        <p:txBody>
          <a:bodyPr wrap="square" rtlCol="0" anchor="ctr">
            <a:spAutoFit/>
          </a:bodyPr>
          <a:lstStyle/>
          <a:p>
            <a:r>
              <a:rPr lang="id-ID" altLang="ko-KR" sz="1600" b="1" dirty="0">
                <a:solidFill>
                  <a:schemeClr val="tx1">
                    <a:lumMod val="75000"/>
                    <a:lumOff val="25000"/>
                  </a:schemeClr>
                </a:solidFill>
                <a:cs typeface="Arial" panose="020B0604020202020204" pitchFamily="34" charset="0"/>
              </a:rPr>
              <a:t>Tujuan yang belum tercapai dari aplikasi Cookpad </a:t>
            </a:r>
            <a:endParaRPr lang="en-US" altLang="ko-KR" sz="1600" b="1" dirty="0">
              <a:solidFill>
                <a:schemeClr val="tx1">
                  <a:lumMod val="75000"/>
                  <a:lumOff val="25000"/>
                </a:schemeClr>
              </a:solidFill>
              <a:cs typeface="Arial" panose="020B0604020202020204" pitchFamily="34" charset="0"/>
            </a:endParaRPr>
          </a:p>
        </p:txBody>
      </p:sp>
      <p:grpSp>
        <p:nvGrpSpPr>
          <p:cNvPr id="61" name="Group 60">
            <a:extLst>
              <a:ext uri="{FF2B5EF4-FFF2-40B4-BE49-F238E27FC236}">
                <a16:creationId xmlns:a16="http://schemas.microsoft.com/office/drawing/2014/main" id="{1074D781-6B34-4CE2-AE72-4DB1983C84F1}"/>
              </a:ext>
            </a:extLst>
          </p:cNvPr>
          <p:cNvGrpSpPr/>
          <p:nvPr/>
        </p:nvGrpSpPr>
        <p:grpSpPr>
          <a:xfrm>
            <a:off x="4366016" y="2268412"/>
            <a:ext cx="6404934" cy="489285"/>
            <a:chOff x="3901726" y="1933234"/>
            <a:chExt cx="7749970" cy="592035"/>
          </a:xfrm>
        </p:grpSpPr>
        <p:sp>
          <p:nvSpPr>
            <p:cNvPr id="62" name="Rectangle 61">
              <a:extLst>
                <a:ext uri="{FF2B5EF4-FFF2-40B4-BE49-F238E27FC236}">
                  <a16:creationId xmlns:a16="http://schemas.microsoft.com/office/drawing/2014/main" id="{CE378B5A-2A71-45B8-B40F-1A2DEA6FE6AE}"/>
                </a:ext>
              </a:extLst>
            </p:cNvPr>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3" name="Rectangle 62">
              <a:extLst>
                <a:ext uri="{FF2B5EF4-FFF2-40B4-BE49-F238E27FC236}">
                  <a16:creationId xmlns:a16="http://schemas.microsoft.com/office/drawing/2014/main" id="{3DCD61A8-D9AA-4943-9A6D-5689F85D84C4}"/>
                </a:ext>
              </a:extLst>
            </p:cNvPr>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a:extLst>
                <a:ext uri="{FF2B5EF4-FFF2-40B4-BE49-F238E27FC236}">
                  <a16:creationId xmlns:a16="http://schemas.microsoft.com/office/drawing/2014/main" id="{8387D1D0-6735-436F-898F-64A635679BC6}"/>
                </a:ext>
              </a:extLst>
            </p:cNvPr>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Freeform: Shape 64">
              <a:extLst>
                <a:ext uri="{FF2B5EF4-FFF2-40B4-BE49-F238E27FC236}">
                  <a16:creationId xmlns:a16="http://schemas.microsoft.com/office/drawing/2014/main" id="{E2393893-0EA5-4F0D-BAC7-E4744440B558}"/>
                </a:ext>
              </a:extLst>
            </p:cNvPr>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FCE7B55B-91D6-4CE0-B890-3DA158B98248}"/>
              </a:ext>
            </a:extLst>
          </p:cNvPr>
          <p:cNvGrpSpPr/>
          <p:nvPr/>
        </p:nvGrpSpPr>
        <p:grpSpPr>
          <a:xfrm>
            <a:off x="4342147" y="3641958"/>
            <a:ext cx="6433186" cy="497975"/>
            <a:chOff x="3867540" y="3720288"/>
            <a:chExt cx="7784156" cy="602550"/>
          </a:xfrm>
        </p:grpSpPr>
        <p:sp>
          <p:nvSpPr>
            <p:cNvPr id="67" name="Rectangle 66">
              <a:extLst>
                <a:ext uri="{FF2B5EF4-FFF2-40B4-BE49-F238E27FC236}">
                  <a16:creationId xmlns:a16="http://schemas.microsoft.com/office/drawing/2014/main" id="{0211D584-5536-44C8-94BE-C46DF7927799}"/>
                </a:ext>
              </a:extLst>
            </p:cNvPr>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6BB5875B-A2FD-49E1-83A2-5FE878487FFF}"/>
                </a:ext>
              </a:extLst>
            </p:cNvPr>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a:extLst>
                <a:ext uri="{FF2B5EF4-FFF2-40B4-BE49-F238E27FC236}">
                  <a16:creationId xmlns:a16="http://schemas.microsoft.com/office/drawing/2014/main" id="{BA19B771-9AD6-4ADC-A23B-B795A7EB8940}"/>
                </a:ext>
              </a:extLst>
            </p:cNvPr>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Freeform: Shape 69">
              <a:extLst>
                <a:ext uri="{FF2B5EF4-FFF2-40B4-BE49-F238E27FC236}">
                  <a16:creationId xmlns:a16="http://schemas.microsoft.com/office/drawing/2014/main" id="{E6F39260-1557-4D89-95AC-51ACE4037C8E}"/>
                </a:ext>
              </a:extLst>
            </p:cNvPr>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A97288BC-8F28-4E84-B6C6-F505855FA5AE}"/>
              </a:ext>
            </a:extLst>
          </p:cNvPr>
          <p:cNvGrpSpPr/>
          <p:nvPr/>
        </p:nvGrpSpPr>
        <p:grpSpPr>
          <a:xfrm>
            <a:off x="4333158" y="4348261"/>
            <a:ext cx="6446150" cy="489285"/>
            <a:chOff x="3851854" y="4614503"/>
            <a:chExt cx="7799842" cy="592035"/>
          </a:xfrm>
        </p:grpSpPr>
        <p:sp>
          <p:nvSpPr>
            <p:cNvPr id="72" name="Rectangle 71">
              <a:extLst>
                <a:ext uri="{FF2B5EF4-FFF2-40B4-BE49-F238E27FC236}">
                  <a16:creationId xmlns:a16="http://schemas.microsoft.com/office/drawing/2014/main" id="{8741D64F-843D-42BE-9F48-036001EA05A7}"/>
                </a:ext>
              </a:extLst>
            </p:cNvPr>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3" name="Rectangle 72">
              <a:extLst>
                <a:ext uri="{FF2B5EF4-FFF2-40B4-BE49-F238E27FC236}">
                  <a16:creationId xmlns:a16="http://schemas.microsoft.com/office/drawing/2014/main" id="{73409497-3E65-4D46-A5C2-015F636F6FFA}"/>
                </a:ext>
              </a:extLst>
            </p:cNvPr>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a:extLst>
                <a:ext uri="{FF2B5EF4-FFF2-40B4-BE49-F238E27FC236}">
                  <a16:creationId xmlns:a16="http://schemas.microsoft.com/office/drawing/2014/main" id="{7A882825-9265-4AA7-B7A3-3660E22FFFDD}"/>
                </a:ext>
              </a:extLst>
            </p:cNvPr>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Freeform: Shape 74">
              <a:extLst>
                <a:ext uri="{FF2B5EF4-FFF2-40B4-BE49-F238E27FC236}">
                  <a16:creationId xmlns:a16="http://schemas.microsoft.com/office/drawing/2014/main" id="{E21E7FC4-5B28-4AAF-B871-CAC7B92E713E}"/>
                </a:ext>
              </a:extLst>
            </p:cNvPr>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a:extLst>
              <a:ext uri="{FF2B5EF4-FFF2-40B4-BE49-F238E27FC236}">
                <a16:creationId xmlns:a16="http://schemas.microsoft.com/office/drawing/2014/main" id="{5F946D94-2896-43BE-9E6F-8C16888220EE}"/>
              </a:ext>
            </a:extLst>
          </p:cNvPr>
          <p:cNvGrpSpPr/>
          <p:nvPr/>
        </p:nvGrpSpPr>
        <p:grpSpPr>
          <a:xfrm>
            <a:off x="4326770" y="2949849"/>
            <a:ext cx="6441828" cy="489285"/>
            <a:chOff x="3857084" y="2826990"/>
            <a:chExt cx="7794612" cy="592035"/>
          </a:xfrm>
        </p:grpSpPr>
        <p:sp>
          <p:nvSpPr>
            <p:cNvPr id="82" name="Isosceles Triangle 1">
              <a:extLst>
                <a:ext uri="{FF2B5EF4-FFF2-40B4-BE49-F238E27FC236}">
                  <a16:creationId xmlns:a16="http://schemas.microsoft.com/office/drawing/2014/main" id="{A6665D11-E9B3-4CDF-B610-5594B9BA0AF5}"/>
                </a:ext>
              </a:extLst>
            </p:cNvPr>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1" fmla="*/ 208160 w 8101851"/>
                <a:gd name="connsiteY0-2" fmla="*/ 0 h 648000"/>
                <a:gd name="connsiteX1-3" fmla="*/ 8101851 w 8101851"/>
                <a:gd name="connsiteY1-4" fmla="*/ 0 h 648000"/>
                <a:gd name="connsiteX2-5" fmla="*/ 8101851 w 8101851"/>
                <a:gd name="connsiteY2-6" fmla="*/ 648000 h 648000"/>
                <a:gd name="connsiteX3-7" fmla="*/ 416319 w 8101851"/>
                <a:gd name="connsiteY3-8" fmla="*/ 648000 h 648000"/>
                <a:gd name="connsiteX4-9" fmla="*/ 208160 w 8101851"/>
                <a:gd name="connsiteY4-10" fmla="*/ 648000 h 648000"/>
                <a:gd name="connsiteX5-11" fmla="*/ 0 w 8101851"/>
                <a:gd name="connsiteY5-12" fmla="*/ 648000 h 648000"/>
                <a:gd name="connsiteX6-13" fmla="*/ 283910 w 8101851"/>
                <a:gd name="connsiteY6-14" fmla="*/ 314984 h 648000"/>
                <a:gd name="connsiteX7-15" fmla="*/ 208160 w 8101851"/>
                <a:gd name="connsiteY7-16" fmla="*/ 0 h 648000"/>
                <a:gd name="connsiteX0-17" fmla="*/ 208160 w 8101851"/>
                <a:gd name="connsiteY0-18" fmla="*/ 0 h 648000"/>
                <a:gd name="connsiteX1-19" fmla="*/ 8101851 w 8101851"/>
                <a:gd name="connsiteY1-20" fmla="*/ 0 h 648000"/>
                <a:gd name="connsiteX2-21" fmla="*/ 8101851 w 8101851"/>
                <a:gd name="connsiteY2-22" fmla="*/ 648000 h 648000"/>
                <a:gd name="connsiteX3-23" fmla="*/ 416319 w 8101851"/>
                <a:gd name="connsiteY3-24" fmla="*/ 648000 h 648000"/>
                <a:gd name="connsiteX4-25" fmla="*/ 208160 w 8101851"/>
                <a:gd name="connsiteY4-26" fmla="*/ 648000 h 648000"/>
                <a:gd name="connsiteX5-27" fmla="*/ 0 w 8101851"/>
                <a:gd name="connsiteY5-28" fmla="*/ 648000 h 648000"/>
                <a:gd name="connsiteX6-29" fmla="*/ 283910 w 8101851"/>
                <a:gd name="connsiteY6-30" fmla="*/ 314984 h 648000"/>
                <a:gd name="connsiteX7-31" fmla="*/ 208160 w 8101851"/>
                <a:gd name="connsiteY7-32" fmla="*/ 0 h 64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Freeform: Shape 82">
              <a:extLst>
                <a:ext uri="{FF2B5EF4-FFF2-40B4-BE49-F238E27FC236}">
                  <a16:creationId xmlns:a16="http://schemas.microsoft.com/office/drawing/2014/main" id="{EE72BA89-0975-4E16-8788-120C023460F2}"/>
                </a:ext>
              </a:extLst>
            </p:cNvPr>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AB0B920-E4EB-46D0-8B48-0D191B7BD35E}"/>
                </a:ext>
              </a:extLst>
            </p:cNvPr>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a:extLst>
                <a:ext uri="{FF2B5EF4-FFF2-40B4-BE49-F238E27FC236}">
                  <a16:creationId xmlns:a16="http://schemas.microsoft.com/office/drawing/2014/main" id="{A9E81102-0258-4BC1-9F16-1AF4A512A150}"/>
                </a:ext>
              </a:extLst>
            </p:cNvPr>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6" name="TextBox 85">
            <a:extLst>
              <a:ext uri="{FF2B5EF4-FFF2-40B4-BE49-F238E27FC236}">
                <a16:creationId xmlns:a16="http://schemas.microsoft.com/office/drawing/2014/main" id="{65F95DA9-4983-4D59-A12E-D6A540D483A0}"/>
              </a:ext>
            </a:extLst>
          </p:cNvPr>
          <p:cNvSpPr txBox="1"/>
          <p:nvPr/>
        </p:nvSpPr>
        <p:spPr bwMode="auto">
          <a:xfrm>
            <a:off x="4568835" y="2393120"/>
            <a:ext cx="4450363"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s-ES" altLang="ko-KR" sz="1200" b="1" dirty="0" err="1">
                <a:latin typeface="Arial" panose="020B0604020202020204" pitchFamily="34" charset="0"/>
                <a:cs typeface="Arial" panose="020B0604020202020204" pitchFamily="34" charset="0"/>
              </a:rPr>
              <a:t>Daftar</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harga</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tiap</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bahan</a:t>
            </a:r>
            <a:r>
              <a:rPr lang="es-ES" altLang="ko-KR" sz="1200" b="1" dirty="0">
                <a:latin typeface="Arial" panose="020B0604020202020204" pitchFamily="34" charset="0"/>
                <a:cs typeface="Arial" panose="020B0604020202020204" pitchFamily="34" charset="0"/>
              </a:rPr>
              <a:t>, dan </a:t>
            </a:r>
            <a:r>
              <a:rPr lang="es-ES" altLang="ko-KR" sz="1200" b="1" dirty="0" err="1">
                <a:latin typeface="Arial" panose="020B0604020202020204" pitchFamily="34" charset="0"/>
                <a:cs typeface="Arial" panose="020B0604020202020204" pitchFamily="34" charset="0"/>
              </a:rPr>
              <a:t>estimasi</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harga</a:t>
            </a:r>
            <a:r>
              <a:rPr lang="es-ES" altLang="ko-KR" sz="1200" b="1" dirty="0">
                <a:latin typeface="Arial" panose="020B0604020202020204" pitchFamily="34" charset="0"/>
                <a:cs typeface="Arial" panose="020B0604020202020204" pitchFamily="34" charset="0"/>
              </a:rPr>
              <a:t> total</a:t>
            </a:r>
          </a:p>
        </p:txBody>
      </p:sp>
      <p:sp>
        <p:nvSpPr>
          <p:cNvPr id="87" name="TextBox 86">
            <a:extLst>
              <a:ext uri="{FF2B5EF4-FFF2-40B4-BE49-F238E27FC236}">
                <a16:creationId xmlns:a16="http://schemas.microsoft.com/office/drawing/2014/main" id="{9BB2CE8D-99D3-4932-935E-51BA8BA81AEA}"/>
              </a:ext>
            </a:extLst>
          </p:cNvPr>
          <p:cNvSpPr txBox="1"/>
          <p:nvPr/>
        </p:nvSpPr>
        <p:spPr bwMode="auto">
          <a:xfrm>
            <a:off x="4651620" y="3078729"/>
            <a:ext cx="438372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s-ES" altLang="ko-KR" sz="1200" b="1" dirty="0" err="1">
                <a:latin typeface="Arial" panose="020B0604020202020204" pitchFamily="34" charset="0"/>
                <a:cs typeface="Arial" panose="020B0604020202020204" pitchFamily="34" charset="0"/>
              </a:rPr>
              <a:t>Rekomendasi</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berdasarkan</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estimasi</a:t>
            </a:r>
            <a:r>
              <a:rPr lang="es-ES" altLang="ko-KR" sz="1200" b="1" dirty="0">
                <a:latin typeface="Arial" panose="020B0604020202020204" pitchFamily="34" charset="0"/>
                <a:cs typeface="Arial" panose="020B0604020202020204" pitchFamily="34" charset="0"/>
              </a:rPr>
              <a:t> total </a:t>
            </a:r>
            <a:r>
              <a:rPr lang="es-ES" altLang="ko-KR" sz="1200" b="1" dirty="0" err="1">
                <a:latin typeface="Arial" panose="020B0604020202020204" pitchFamily="34" charset="0"/>
                <a:cs typeface="Arial" panose="020B0604020202020204" pitchFamily="34" charset="0"/>
              </a:rPr>
              <a:t>harga</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bahan</a:t>
            </a:r>
            <a:endParaRPr lang="es-ES" altLang="ko-KR" sz="1200" b="1"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68D8D6FC-3419-465C-8C02-DD296B4CA438}"/>
              </a:ext>
            </a:extLst>
          </p:cNvPr>
          <p:cNvSpPr txBox="1"/>
          <p:nvPr/>
        </p:nvSpPr>
        <p:spPr bwMode="auto">
          <a:xfrm>
            <a:off x="4651620" y="3774097"/>
            <a:ext cx="4400011"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err="1">
                <a:latin typeface="Arial" panose="020B0604020202020204" pitchFamily="34" charset="0"/>
                <a:cs typeface="Arial" panose="020B0604020202020204" pitchFamily="34" charset="0"/>
              </a:rPr>
              <a:t>Catatan</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pribadi</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tiap</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resep</a:t>
            </a:r>
            <a:endParaRPr lang="en-US" altLang="ko-KR" sz="1200" b="1"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9859BBB1-7AB9-4D6F-BE78-F68805154F50}"/>
              </a:ext>
            </a:extLst>
          </p:cNvPr>
          <p:cNvSpPr txBox="1"/>
          <p:nvPr/>
        </p:nvSpPr>
        <p:spPr bwMode="auto">
          <a:xfrm>
            <a:off x="4691302" y="4474970"/>
            <a:ext cx="5825334"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err="1">
                <a:latin typeface="Arial" panose="020B0604020202020204" pitchFamily="34" charset="0"/>
                <a:cs typeface="Arial" panose="020B0604020202020204" pitchFamily="34" charset="0"/>
              </a:rPr>
              <a:t>Semua</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fitur</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dapat</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diakses</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secara</a:t>
            </a:r>
            <a:r>
              <a:rPr lang="en-US" altLang="ko-KR" sz="1200" b="1" dirty="0">
                <a:latin typeface="Arial" panose="020B0604020202020204" pitchFamily="34" charset="0"/>
                <a:cs typeface="Arial" panose="020B0604020202020204" pitchFamily="34" charset="0"/>
              </a:rPr>
              <a:t> gratis, </a:t>
            </a:r>
            <a:r>
              <a:rPr lang="en-US" altLang="ko-KR" sz="1200" b="1" dirty="0" err="1">
                <a:latin typeface="Arial" panose="020B0604020202020204" pitchFamily="34" charset="0"/>
                <a:cs typeface="Arial" panose="020B0604020202020204" pitchFamily="34" charset="0"/>
              </a:rPr>
              <a:t>termasuk</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simpan</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resep</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tak</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terbatas</a:t>
            </a:r>
            <a:endParaRPr lang="en-US" altLang="ko-KR" sz="1200" b="1" dirty="0">
              <a:latin typeface="Arial" panose="020B0604020202020204" pitchFamily="34" charset="0"/>
              <a:cs typeface="Arial" panose="020B0604020202020204" pitchFamily="34" charset="0"/>
            </a:endParaRPr>
          </a:p>
        </p:txBody>
      </p:sp>
      <p:sp>
        <p:nvSpPr>
          <p:cNvPr id="93" name="Text Placeholder 1">
            <a:extLst>
              <a:ext uri="{FF2B5EF4-FFF2-40B4-BE49-F238E27FC236}">
                <a16:creationId xmlns:a16="http://schemas.microsoft.com/office/drawing/2014/main" id="{7340DC6F-F3BF-41A7-B889-323E92BFDFA9}"/>
              </a:ext>
            </a:extLst>
          </p:cNvPr>
          <p:cNvSpPr txBox="1">
            <a:spLocks/>
          </p:cNvSpPr>
          <p:nvPr/>
        </p:nvSpPr>
        <p:spPr>
          <a:xfrm>
            <a:off x="2794000" y="339509"/>
            <a:ext cx="9398000"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5400" dirty="0">
                <a:latin typeface="+mj-lt"/>
              </a:rPr>
              <a:t>Analisis Kompetitor</a:t>
            </a:r>
            <a:endParaRPr lang="en-US" sz="5400" dirty="0">
              <a:latin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Persona</a:t>
            </a:r>
            <a:endParaRPr lang="en-US" i="1" dirty="0"/>
          </a:p>
        </p:txBody>
      </p:sp>
      <p:graphicFrame>
        <p:nvGraphicFramePr>
          <p:cNvPr id="11" name="Table 35"/>
          <p:cNvGraphicFramePr>
            <a:graphicFrameLocks noGrp="1"/>
          </p:cNvGraphicFramePr>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extLst>
                    <a:ext uri="{9D8B030D-6E8A-4147-A177-3AD203B41FA5}">
                      <a16:colId xmlns:a16="http://schemas.microsoft.com/office/drawing/2014/main" val="20000"/>
                    </a:ext>
                  </a:extLst>
                </a:gridCol>
              </a:tblGrid>
              <a:tr h="338967">
                <a:tc>
                  <a:txBody>
                    <a:bodyPr/>
                    <a:lstStyle/>
                    <a:p>
                      <a:r>
                        <a:rPr lang="id-ID" dirty="0"/>
                        <a:t>Miko, seorang mahasiswa FILKOM UB</a:t>
                      </a:r>
                      <a:endParaRPr lang="en-ID" dirty="0"/>
                    </a:p>
                  </a:txBody>
                  <a:tcPr/>
                </a:tc>
                <a:extLst>
                  <a:ext uri="{0D108BD9-81ED-4DB2-BD59-A6C34878D82A}">
                    <a16:rowId xmlns:a16="http://schemas.microsoft.com/office/drawing/2014/main" val="10000"/>
                  </a:ext>
                </a:extLst>
              </a:tr>
              <a:tr h="4199167">
                <a:tc>
                  <a:txBody>
                    <a:bodyPr/>
                    <a:lstStyle/>
                    <a:p>
                      <a:r>
                        <a:rPr lang="en-ID" dirty="0"/>
                        <a:t>Miko, 21 </a:t>
                      </a:r>
                      <a:r>
                        <a:rPr lang="en-ID" dirty="0" err="1"/>
                        <a:t>tahun</a:t>
                      </a:r>
                      <a:r>
                        <a:rPr lang="en-ID" dirty="0"/>
                        <a:t>, </a:t>
                      </a:r>
                      <a:r>
                        <a:rPr lang="en-ID" dirty="0" err="1"/>
                        <a:t>adalah</a:t>
                      </a:r>
                      <a:r>
                        <a:rPr lang="en-ID" dirty="0"/>
                        <a:t> </a:t>
                      </a:r>
                      <a:r>
                        <a:rPr lang="en-ID" dirty="0" err="1"/>
                        <a:t>seorang</a:t>
                      </a:r>
                      <a:r>
                        <a:rPr lang="en-ID" dirty="0"/>
                        <a:t> </a:t>
                      </a:r>
                      <a:r>
                        <a:rPr lang="en-ID" dirty="0" err="1"/>
                        <a:t>mahasiswa</a:t>
                      </a:r>
                      <a:r>
                        <a:rPr lang="en-ID" dirty="0"/>
                        <a:t> </a:t>
                      </a:r>
                      <a:r>
                        <a:rPr lang="id-ID" dirty="0"/>
                        <a:t>teknik informatika UB angkatan 2019, dan ia merupakan anak kos</a:t>
                      </a:r>
                      <a:r>
                        <a:rPr lang="en-ID" dirty="0"/>
                        <a:t>. </a:t>
                      </a:r>
                      <a:r>
                        <a:rPr lang="id-ID" dirty="0"/>
                        <a:t>Ia hobi </a:t>
                      </a:r>
                      <a:r>
                        <a:rPr lang="en-ID" dirty="0" err="1"/>
                        <a:t>memasak</a:t>
                      </a:r>
                      <a:r>
                        <a:rPr lang="en-ID" dirty="0"/>
                        <a:t> dan </a:t>
                      </a:r>
                      <a:r>
                        <a:rPr lang="en-ID" dirty="0" err="1"/>
                        <a:t>menggunakan</a:t>
                      </a:r>
                      <a:r>
                        <a:rPr lang="en-ID" dirty="0"/>
                        <a:t> smartphone </a:t>
                      </a:r>
                      <a:r>
                        <a:rPr lang="en-ID" dirty="0" err="1"/>
                        <a:t>dalam</a:t>
                      </a:r>
                      <a:r>
                        <a:rPr lang="en-ID" dirty="0"/>
                        <a:t> </a:t>
                      </a:r>
                      <a:r>
                        <a:rPr lang="en-ID" dirty="0" err="1"/>
                        <a:t>mencari</a:t>
                      </a:r>
                      <a:r>
                        <a:rPr lang="en-ID" dirty="0"/>
                        <a:t> </a:t>
                      </a:r>
                      <a:r>
                        <a:rPr lang="en-ID" dirty="0" err="1"/>
                        <a:t>resep</a:t>
                      </a:r>
                      <a:r>
                        <a:rPr lang="en-ID" dirty="0"/>
                        <a:t> </a:t>
                      </a:r>
                      <a:r>
                        <a:rPr lang="en-ID" dirty="0" err="1"/>
                        <a:t>masakan</a:t>
                      </a:r>
                      <a:r>
                        <a:rPr lang="id-ID" dirty="0"/>
                        <a:t>. Namun, terdapat beberapa permasalahan yang dialaminya saat memasak, antara lain </a:t>
                      </a:r>
                      <a:r>
                        <a:rPr lang="id-ID" sz="1800" kern="1200" dirty="0">
                          <a:solidFill>
                            <a:schemeClr val="dk1"/>
                          </a:solidFill>
                          <a:effectLst/>
                          <a:latin typeface="+mn-lt"/>
                          <a:ea typeface="+mn-ea"/>
                          <a:cs typeface="+mn-cs"/>
                        </a:rPr>
                        <a:t>bingung soal langkah-langkah memasak, istilah yang asing di resep, dan sulit untuk mengetahui takaran bumbu yang benar. Seringkali ia juga kesulitan saat memasak makanan yang terlalu rumit. Ia berpikir untuk menggunakan sebuah aplikasi resep sederhana yang cocok untuk mahasiswa, dimana menu yang tersedia tidak terlalu rumit, dengan rincian harga tiap bahan dan estimasi waktu memasak.</a:t>
                      </a:r>
                      <a:endParaRPr lang="en-ID"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3149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ID" dirty="0"/>
          </a:p>
        </p:txBody>
      </p:sp>
      <p:sp>
        <p:nvSpPr>
          <p:cNvPr id="5" name="Content Placeholder 2"/>
          <p:cNvSpPr txBox="1"/>
          <p:nvPr/>
        </p:nvSpPr>
        <p:spPr>
          <a:xfrm>
            <a:off x="323528" y="1463040"/>
            <a:ext cx="11573197" cy="38468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Bab 1 latbel</a:t>
            </a:r>
          </a:p>
          <a:p>
            <a:r>
              <a:rPr lang="id-ID" dirty="0"/>
              <a:t>Bab 2 isinya prototyping, sm evaluasi, tinjauan penelitian di ppt</a:t>
            </a:r>
          </a:p>
          <a:p>
            <a:r>
              <a:rPr lang="id-ID" dirty="0"/>
              <a:t>Bab 3 metode pengembangan</a:t>
            </a:r>
          </a:p>
          <a:p>
            <a:r>
              <a:rPr lang="id-ID" dirty="0"/>
              <a:t>Bab 4 persona, scenario, user story, feature, prototype, evaluasi prototype, 2 iterasi</a:t>
            </a:r>
          </a:p>
          <a:p>
            <a:r>
              <a:rPr lang="id-ID" dirty="0"/>
              <a:t>Bab 5 rancangan arsitektur, sequence, database, class diagram, pseudocode</a:t>
            </a:r>
          </a:p>
          <a:p>
            <a:r>
              <a:rPr lang="id-ID" dirty="0"/>
              <a:t>Bab 6 implementasi database, kode, antarmuka</a:t>
            </a:r>
          </a:p>
          <a:p>
            <a:r>
              <a:rPr lang="id-ID" dirty="0"/>
              <a:t>Bab 7 pengujian blackbox, usability, sus</a:t>
            </a:r>
          </a:p>
          <a:p>
            <a:r>
              <a:rPr lang="id-ID" dirty="0"/>
              <a:t>Bab 8 kesimpulan dan saran</a:t>
            </a:r>
          </a:p>
          <a:p>
            <a:r>
              <a:rPr lang="id-ID" dirty="0"/>
              <a:t>Masing masing 2 menit kecuali kesimpulan dan saran</a:t>
            </a:r>
            <a:endParaRPr lang="en-ID"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Scenario</a:t>
            </a:r>
            <a:endParaRPr lang="en-US" i="1" dirty="0"/>
          </a:p>
        </p:txBody>
      </p:sp>
      <p:graphicFrame>
        <p:nvGraphicFramePr>
          <p:cNvPr id="11" name="Table 35"/>
          <p:cNvGraphicFramePr>
            <a:graphicFrameLocks noGrp="1"/>
          </p:cNvGraphicFramePr>
          <p:nvPr>
            <p:extLst>
              <p:ext uri="{D42A27DB-BD31-4B8C-83A1-F6EECF244321}">
                <p14:modId xmlns:p14="http://schemas.microsoft.com/office/powerpoint/2010/main" val="2356216045"/>
              </p:ext>
            </p:extLst>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extLst>
                    <a:ext uri="{9D8B030D-6E8A-4147-A177-3AD203B41FA5}">
                      <a16:colId xmlns:a16="http://schemas.microsoft.com/office/drawing/2014/main" val="20000"/>
                    </a:ext>
                  </a:extLst>
                </a:gridCol>
              </a:tblGrid>
              <a:tr h="338967">
                <a:tc>
                  <a:txBody>
                    <a:bodyPr/>
                    <a:lstStyle/>
                    <a:p>
                      <a:r>
                        <a:rPr lang="id-ID" dirty="0"/>
                        <a:t>Memasak nasi goreng</a:t>
                      </a:r>
                      <a:endParaRPr lang="en-ID" dirty="0"/>
                    </a:p>
                  </a:txBody>
                  <a:tcPr/>
                </a:tc>
                <a:extLst>
                  <a:ext uri="{0D108BD9-81ED-4DB2-BD59-A6C34878D82A}">
                    <a16:rowId xmlns:a16="http://schemas.microsoft.com/office/drawing/2014/main" val="10000"/>
                  </a:ext>
                </a:extLst>
              </a:tr>
              <a:tr h="4199167">
                <a:tc>
                  <a:txBody>
                    <a:bodyPr/>
                    <a:lstStyle/>
                    <a:p>
                      <a:r>
                        <a:rPr lang="en-ID" dirty="0"/>
                        <a:t>M</a:t>
                      </a:r>
                      <a:r>
                        <a:rPr lang="id-ID" dirty="0"/>
                        <a:t>iko ingin </a:t>
                      </a:r>
                      <a:r>
                        <a:rPr lang="en-ID" dirty="0" err="1"/>
                        <a:t>memasak</a:t>
                      </a:r>
                      <a:r>
                        <a:rPr lang="en-ID" dirty="0"/>
                        <a:t> nasi goreng </a:t>
                      </a:r>
                      <a:r>
                        <a:rPr lang="en-ID" dirty="0" err="1"/>
                        <a:t>sederhana</a:t>
                      </a:r>
                      <a:r>
                        <a:rPr lang="en-ID" dirty="0"/>
                        <a:t> yang </a:t>
                      </a:r>
                      <a:r>
                        <a:rPr lang="en-ID" dirty="0" err="1"/>
                        <a:t>diinginkan</a:t>
                      </a:r>
                      <a:r>
                        <a:rPr lang="en-ID" dirty="0"/>
                        <a:t> </a:t>
                      </a:r>
                      <a:r>
                        <a:rPr lang="en-ID" dirty="0" err="1"/>
                        <a:t>dengan</a:t>
                      </a:r>
                      <a:r>
                        <a:rPr lang="en-ID" dirty="0"/>
                        <a:t> </a:t>
                      </a:r>
                      <a:r>
                        <a:rPr lang="en-ID" dirty="0" err="1"/>
                        <a:t>ketersediaan</a:t>
                      </a:r>
                      <a:r>
                        <a:rPr lang="en-ID" dirty="0"/>
                        <a:t> </a:t>
                      </a:r>
                      <a:r>
                        <a:rPr lang="en-ID" dirty="0" err="1"/>
                        <a:t>bahan</a:t>
                      </a:r>
                      <a:r>
                        <a:rPr lang="en-ID" dirty="0"/>
                        <a:t> dan </a:t>
                      </a:r>
                      <a:r>
                        <a:rPr lang="en-ID" dirty="0" err="1"/>
                        <a:t>harganya</a:t>
                      </a:r>
                      <a:r>
                        <a:rPr lang="en-ID" dirty="0"/>
                        <a:t>. </a:t>
                      </a:r>
                      <a:r>
                        <a:rPr lang="id-ID" dirty="0"/>
                        <a:t>Untuk mewujudkan keinginannya, ia mencoba </a:t>
                      </a:r>
                      <a:r>
                        <a:rPr lang="en-ID" dirty="0" err="1"/>
                        <a:t>mencari</a:t>
                      </a:r>
                      <a:r>
                        <a:rPr lang="en-ID" dirty="0"/>
                        <a:t> </a:t>
                      </a:r>
                      <a:r>
                        <a:rPr lang="en-ID" dirty="0" err="1"/>
                        <a:t>resep</a:t>
                      </a:r>
                      <a:r>
                        <a:rPr lang="en-ID" dirty="0"/>
                        <a:t> di internet, dan </a:t>
                      </a:r>
                      <a:r>
                        <a:rPr lang="en-ID" dirty="0" err="1"/>
                        <a:t>bertanya</a:t>
                      </a:r>
                      <a:r>
                        <a:rPr lang="en-ID" dirty="0"/>
                        <a:t> </a:t>
                      </a:r>
                      <a:r>
                        <a:rPr lang="en-ID" dirty="0" err="1"/>
                        <a:t>mengenai</a:t>
                      </a:r>
                      <a:r>
                        <a:rPr lang="en-ID" dirty="0"/>
                        <a:t> </a:t>
                      </a:r>
                      <a:r>
                        <a:rPr lang="en-ID" dirty="0" err="1"/>
                        <a:t>aplikasi</a:t>
                      </a:r>
                      <a:r>
                        <a:rPr lang="en-ID" dirty="0"/>
                        <a:t> </a:t>
                      </a:r>
                      <a:r>
                        <a:rPr lang="en-ID" dirty="0" err="1"/>
                        <a:t>resep</a:t>
                      </a:r>
                      <a:r>
                        <a:rPr lang="en-ID" dirty="0"/>
                        <a:t> </a:t>
                      </a:r>
                      <a:r>
                        <a:rPr lang="en-ID" dirty="0" err="1"/>
                        <a:t>kepada</a:t>
                      </a:r>
                      <a:r>
                        <a:rPr lang="en-ID" dirty="0"/>
                        <a:t> </a:t>
                      </a:r>
                      <a:r>
                        <a:rPr lang="en-ID" dirty="0" err="1"/>
                        <a:t>temannya</a:t>
                      </a:r>
                      <a:r>
                        <a:rPr lang="en-ID" dirty="0"/>
                        <a:t> Ziyad. </a:t>
                      </a:r>
                      <a:r>
                        <a:rPr lang="id-ID" dirty="0"/>
                        <a:t>Namun, resep yang tersedia terlalu beragam dan belum ada yang </a:t>
                      </a:r>
                      <a:r>
                        <a:rPr lang="en-ID" dirty="0" err="1"/>
                        <a:t>dikhususkan</a:t>
                      </a:r>
                      <a:r>
                        <a:rPr lang="en-ID" dirty="0"/>
                        <a:t> </a:t>
                      </a:r>
                      <a:r>
                        <a:rPr lang="en-ID" dirty="0" err="1"/>
                        <a:t>untuk</a:t>
                      </a:r>
                      <a:r>
                        <a:rPr lang="en-ID" dirty="0"/>
                        <a:t> </a:t>
                      </a:r>
                      <a:r>
                        <a:rPr lang="en-ID" dirty="0" err="1"/>
                        <a:t>mahasiswa</a:t>
                      </a:r>
                      <a:r>
                        <a:rPr lang="id-ID" dirty="0"/>
                        <a:t>, yang mana terdapat</a:t>
                      </a:r>
                      <a:r>
                        <a:rPr lang="en-ID" dirty="0"/>
                        <a:t> </a:t>
                      </a:r>
                      <a:r>
                        <a:rPr lang="en-ID" dirty="0" err="1"/>
                        <a:t>rekomendasi</a:t>
                      </a:r>
                      <a:r>
                        <a:rPr lang="en-ID" dirty="0"/>
                        <a:t> </a:t>
                      </a:r>
                      <a:r>
                        <a:rPr lang="en-ID" dirty="0" err="1"/>
                        <a:t>resep</a:t>
                      </a:r>
                      <a:r>
                        <a:rPr lang="en-ID" dirty="0"/>
                        <a:t> </a:t>
                      </a:r>
                      <a:r>
                        <a:rPr lang="en-ID" dirty="0" err="1"/>
                        <a:t>sesuai</a:t>
                      </a:r>
                      <a:r>
                        <a:rPr lang="en-ID" dirty="0"/>
                        <a:t> </a:t>
                      </a:r>
                      <a:r>
                        <a:rPr lang="en-ID" dirty="0" err="1"/>
                        <a:t>estimasi</a:t>
                      </a:r>
                      <a:r>
                        <a:rPr lang="en-ID" dirty="0"/>
                        <a:t> </a:t>
                      </a:r>
                      <a:r>
                        <a:rPr lang="en-ID" dirty="0" err="1"/>
                        <a:t>harga</a:t>
                      </a:r>
                      <a:r>
                        <a:rPr lang="en-ID" dirty="0"/>
                        <a:t> </a:t>
                      </a:r>
                      <a:r>
                        <a:rPr lang="en-ID" dirty="0" err="1"/>
                        <a:t>bahannya</a:t>
                      </a:r>
                      <a:r>
                        <a:rPr lang="en-ID" dirty="0"/>
                        <a:t>, </a:t>
                      </a:r>
                      <a:r>
                        <a:rPr lang="en-ID" dirty="0" err="1"/>
                        <a:t>bahan</a:t>
                      </a:r>
                      <a:r>
                        <a:rPr lang="en-ID" dirty="0"/>
                        <a:t> </a:t>
                      </a:r>
                      <a:r>
                        <a:rPr lang="en-ID" dirty="0" err="1"/>
                        <a:t>masakan</a:t>
                      </a:r>
                      <a:r>
                        <a:rPr lang="en-ID" dirty="0"/>
                        <a:t> </a:t>
                      </a:r>
                      <a:r>
                        <a:rPr lang="id-ID" dirty="0"/>
                        <a:t>yang sederhana beserta harga dari tiap bahan</a:t>
                      </a:r>
                      <a:r>
                        <a:rPr lang="en-ID" dirty="0"/>
                        <a:t>. Cara yang </a:t>
                      </a:r>
                      <a:r>
                        <a:rPr lang="en-ID" dirty="0" err="1"/>
                        <a:t>memungkinkan</a:t>
                      </a:r>
                      <a:r>
                        <a:rPr lang="en-ID" dirty="0"/>
                        <a:t> </a:t>
                      </a:r>
                      <a:r>
                        <a:rPr lang="en-ID" dirty="0" err="1"/>
                        <a:t>dalam</a:t>
                      </a:r>
                      <a:r>
                        <a:rPr lang="en-ID" dirty="0"/>
                        <a:t> </a:t>
                      </a:r>
                      <a:r>
                        <a:rPr lang="en-ID" dirty="0" err="1"/>
                        <a:t>menyelesaikan</a:t>
                      </a:r>
                      <a:r>
                        <a:rPr lang="en-ID" dirty="0"/>
                        <a:t> </a:t>
                      </a:r>
                      <a:r>
                        <a:rPr lang="en-ID" dirty="0" err="1"/>
                        <a:t>permasalahan</a:t>
                      </a:r>
                      <a:r>
                        <a:rPr lang="en-ID" dirty="0"/>
                        <a:t> </a:t>
                      </a:r>
                      <a:r>
                        <a:rPr lang="en-ID" dirty="0" err="1"/>
                        <a:t>yaitu</a:t>
                      </a:r>
                      <a:r>
                        <a:rPr lang="en-ID" dirty="0"/>
                        <a:t> </a:t>
                      </a:r>
                      <a:r>
                        <a:rPr lang="en-ID" dirty="0" err="1"/>
                        <a:t>dengan</a:t>
                      </a:r>
                      <a:r>
                        <a:rPr lang="en-ID" dirty="0"/>
                        <a:t> </a:t>
                      </a:r>
                      <a:r>
                        <a:rPr lang="en-ID" dirty="0" err="1"/>
                        <a:t>adanya</a:t>
                      </a:r>
                      <a:r>
                        <a:rPr lang="en-ID" dirty="0"/>
                        <a:t> </a:t>
                      </a:r>
                      <a:r>
                        <a:rPr lang="en-ID" dirty="0" err="1"/>
                        <a:t>sebuah</a:t>
                      </a:r>
                      <a:r>
                        <a:rPr lang="en-ID" dirty="0"/>
                        <a:t> </a:t>
                      </a:r>
                      <a:r>
                        <a:rPr lang="en-ID" dirty="0" err="1"/>
                        <a:t>aplikasi</a:t>
                      </a:r>
                      <a:r>
                        <a:rPr lang="en-ID" dirty="0"/>
                        <a:t> </a:t>
                      </a:r>
                      <a:r>
                        <a:rPr lang="en-ID" dirty="0" err="1"/>
                        <a:t>resep</a:t>
                      </a:r>
                      <a:r>
                        <a:rPr lang="en-ID" dirty="0"/>
                        <a:t> </a:t>
                      </a:r>
                      <a:r>
                        <a:rPr lang="en-ID" dirty="0" err="1"/>
                        <a:t>untuk</a:t>
                      </a:r>
                      <a:r>
                        <a:rPr lang="en-ID" dirty="0"/>
                        <a:t> </a:t>
                      </a:r>
                      <a:r>
                        <a:rPr lang="en-ID" dirty="0" err="1"/>
                        <a:t>mahasiswa</a:t>
                      </a:r>
                      <a:r>
                        <a:rPr lang="en-ID" dirty="0"/>
                        <a:t>, </a:t>
                      </a:r>
                      <a:r>
                        <a:rPr lang="en-ID" dirty="0" err="1"/>
                        <a:t>dimana</a:t>
                      </a:r>
                      <a:r>
                        <a:rPr lang="en-ID" dirty="0"/>
                        <a:t> </a:t>
                      </a:r>
                      <a:r>
                        <a:rPr lang="en-ID" dirty="0" err="1"/>
                        <a:t>resep</a:t>
                      </a:r>
                      <a:r>
                        <a:rPr lang="en-ID" dirty="0"/>
                        <a:t> yang </a:t>
                      </a:r>
                      <a:r>
                        <a:rPr lang="en-ID" dirty="0" err="1"/>
                        <a:t>disajikan</a:t>
                      </a:r>
                      <a:r>
                        <a:rPr lang="en-ID" dirty="0"/>
                        <a:t> </a:t>
                      </a:r>
                      <a:r>
                        <a:rPr lang="en-ID" dirty="0" err="1"/>
                        <a:t>sederhana</a:t>
                      </a:r>
                      <a:r>
                        <a:rPr lang="en-ID" dirty="0"/>
                        <a:t>, </a:t>
                      </a:r>
                      <a:r>
                        <a:rPr lang="en-ID" dirty="0" err="1"/>
                        <a:t>disertai</a:t>
                      </a:r>
                      <a:r>
                        <a:rPr lang="en-ID" dirty="0"/>
                        <a:t> </a:t>
                      </a:r>
                      <a:r>
                        <a:rPr lang="en-ID" dirty="0" err="1"/>
                        <a:t>dengan</a:t>
                      </a:r>
                      <a:r>
                        <a:rPr lang="en-ID" dirty="0"/>
                        <a:t> </a:t>
                      </a:r>
                      <a:r>
                        <a:rPr lang="en-ID" dirty="0" err="1"/>
                        <a:t>rincian</a:t>
                      </a:r>
                      <a:r>
                        <a:rPr lang="en-ID" dirty="0"/>
                        <a:t> </a:t>
                      </a:r>
                      <a:r>
                        <a:rPr lang="en-ID" dirty="0" err="1"/>
                        <a:t>harga</a:t>
                      </a:r>
                      <a:r>
                        <a:rPr lang="en-ID" dirty="0"/>
                        <a:t> </a:t>
                      </a:r>
                      <a:r>
                        <a:rPr lang="en-ID" dirty="0" err="1"/>
                        <a:t>dari</a:t>
                      </a:r>
                      <a:r>
                        <a:rPr lang="en-ID" dirty="0"/>
                        <a:t> </a:t>
                      </a:r>
                      <a:r>
                        <a:rPr lang="en-ID" dirty="0" err="1"/>
                        <a:t>bahannya</a:t>
                      </a:r>
                      <a:r>
                        <a:rPr lang="en-ID" dirty="0"/>
                        <a:t>, dan </a:t>
                      </a:r>
                      <a:r>
                        <a:rPr lang="en-ID" dirty="0" err="1"/>
                        <a:t>cocok</a:t>
                      </a:r>
                      <a:r>
                        <a:rPr lang="en-ID" dirty="0"/>
                        <a:t> </a:t>
                      </a:r>
                      <a:r>
                        <a:rPr lang="en-ID" dirty="0" err="1"/>
                        <a:t>untuk</a:t>
                      </a:r>
                      <a:r>
                        <a:rPr lang="en-ID" dirty="0"/>
                        <a:t> </a:t>
                      </a:r>
                      <a:r>
                        <a:rPr lang="en-ID" dirty="0" err="1"/>
                        <a:t>mahasiswa</a:t>
                      </a:r>
                      <a:r>
                        <a:rPr lang="en-ID" dirty="0"/>
                        <a:t> yang </a:t>
                      </a:r>
                      <a:r>
                        <a:rPr lang="en-ID" dirty="0" err="1"/>
                        <a:t>ngekos</a:t>
                      </a:r>
                      <a:r>
                        <a:rPr lang="en-ID" dirty="0"/>
                        <a:t>.</a:t>
                      </a: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p:cNvGraphicFramePr>
            <a:graphicFrameLocks noGrp="1"/>
          </p:cNvGraphicFramePr>
          <p:nvPr/>
        </p:nvGraphicFramePr>
        <p:xfrm>
          <a:off x="914400" y="1527386"/>
          <a:ext cx="9555480" cy="4171633"/>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0000"/>
                    </a:ext>
                  </a:extLst>
                </a:gridCol>
                <a:gridCol w="8915400">
                  <a:extLst>
                    <a:ext uri="{9D8B030D-6E8A-4147-A177-3AD203B41FA5}">
                      <a16:colId xmlns:a16="http://schemas.microsoft.com/office/drawing/2014/main" val="20001"/>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10000"/>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baru, saya ingin dapat melakukan pendaftaran pada sistem sebagai Mahasiswa Kos dengan membuat username,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menyimpan data akun saya.</a:t>
                      </a:r>
                      <a:endParaRPr lang="en-ID">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2.</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masuk ke dalam sistem sebagai Mahasiswa Kos dengan memasukkan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mengautentikasi saya.</a:t>
                      </a:r>
                      <a:endParaRPr lang="en-ID">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3.</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menjaga akun saya tetap aman.</a:t>
                      </a:r>
                      <a:endParaRPr lang="en-ID">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4.</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nama dan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informasi akun saya dapat diperbaharui.</a:t>
                      </a:r>
                      <a:endParaRPr lang="en-ID">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5.</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terdaftar</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meminta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password</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baru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kehilangan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akses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akun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permanen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jika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lupa</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p:cNvGraphicFramePr>
            <a:graphicFrameLocks noGrp="1"/>
          </p:cNvGraphicFramePr>
          <p:nvPr/>
        </p:nvGraphicFramePr>
        <p:xfrm>
          <a:off x="914400" y="1527386"/>
          <a:ext cx="9555480" cy="4797109"/>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0000"/>
                    </a:ext>
                  </a:extLst>
                </a:gridCol>
                <a:gridCol w="8915400">
                  <a:extLst>
                    <a:ext uri="{9D8B030D-6E8A-4147-A177-3AD203B41FA5}">
                      <a16:colId xmlns:a16="http://schemas.microsoft.com/office/drawing/2014/main" val="20001"/>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10000"/>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6.</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melihat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daftar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sesuai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untuk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mahasiswa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dimana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sederhana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rumit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disertai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takaran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jelas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7.</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8.</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saya ingin mendapatkan rekomendasi resep masakan berdasarkan harga sehingga saya mendapatkan rekomendasi dalam menentukan resep yang ingin saya masak.</a:t>
                      </a:r>
                      <a:endParaRPr lang="en-ID">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9.</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saja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suatu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harga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langkah-langkah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estimasi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waktu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beserta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err="1">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lengkap</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10.</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menambahkan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sebuah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lain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penilaian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p:cNvGraphicFramePr>
            <a:graphicFrameLocks noGrp="1"/>
          </p:cNvGraphicFramePr>
          <p:nvPr/>
        </p:nvGraphicFramePr>
        <p:xfrm>
          <a:off x="914400" y="1527386"/>
          <a:ext cx="9555480" cy="3858896"/>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0000"/>
                    </a:ext>
                  </a:extLst>
                </a:gridCol>
                <a:gridCol w="8915400">
                  <a:extLst>
                    <a:ext uri="{9D8B030D-6E8A-4147-A177-3AD203B41FA5}">
                      <a16:colId xmlns:a16="http://schemas.microsoft.com/office/drawing/2014/main" val="20001"/>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10000"/>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11.</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menyimpan resep sehingga saya dapat menemukannya secara mudah apabila ingin melihatnya lagi.</a:t>
                      </a:r>
                      <a:endParaRPr lang="en-ID">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12.</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menghapus resep dari resep yang tersimpan sehingga saya dapat menghilangkannya dari daftar resep tersimpan.</a:t>
                      </a:r>
                      <a:endParaRPr lang="en-ID">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13.</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menambahkan catatan pribadi dari tiap resep sehingga saya dapat mencatat pendapatnya tentang suatu resep untuk dirinya sendiri. </a:t>
                      </a:r>
                      <a:endParaRPr lang="en-ID">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3"/>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14.</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keluar dari akun saya. </a:t>
                      </a:r>
                      <a:endParaRPr lang="en-ID">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4"/>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15.</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aplikasi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ini</a:t>
                      </a:r>
                      <a:r>
                        <a:rPr lang="en-ID" dirty="0">
                          <a:effectLst/>
                          <a:latin typeface="Times New Roman" panose="02020603050405020304" pitchFamily="18" charset="0"/>
                          <a:ea typeface="SimSun" panose="02010600030101010101" pitchFamily="2" charset="-122"/>
                          <a:cs typeface="Times New Roman" panose="02020603050405020304" pitchFamily="18" charset="0"/>
                        </a:rPr>
                        <a:t> pada minimum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API 21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handphone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005"/>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Feature</a:t>
            </a:r>
            <a:r>
              <a:rPr lang="id-ID" dirty="0"/>
              <a:t>/Fitur</a:t>
            </a:r>
            <a:endParaRPr lang="en-US" i="1" dirty="0"/>
          </a:p>
        </p:txBody>
      </p:sp>
      <p:grpSp>
        <p:nvGrpSpPr>
          <p:cNvPr id="5" name="Canvas 199"/>
          <p:cNvGrpSpPr/>
          <p:nvPr/>
        </p:nvGrpSpPr>
        <p:grpSpPr>
          <a:xfrm>
            <a:off x="6096000" y="1659342"/>
            <a:ext cx="3089492" cy="4224087"/>
            <a:chOff x="0" y="0"/>
            <a:chExt cx="5039995" cy="6210300"/>
          </a:xfrm>
        </p:grpSpPr>
        <p:sp>
          <p:nvSpPr>
            <p:cNvPr id="6" name="Canvas 199"/>
            <p:cNvSpPr/>
            <p:nvPr/>
          </p:nvSpPr>
          <p:spPr>
            <a:xfrm>
              <a:off x="0" y="0"/>
              <a:ext cx="5039995" cy="6210300"/>
            </a:xfrm>
          </p:spPr>
        </p:sp>
        <p:sp>
          <p:nvSpPr>
            <p:cNvPr id="7" name="Text Box 57"/>
            <p:cNvSpPr txBox="1"/>
            <p:nvPr/>
          </p:nvSpPr>
          <p:spPr>
            <a:xfrm>
              <a:off x="179705" y="8909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Input</a:t>
              </a: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mengisi kolom pencarian.</a:t>
              </a:r>
            </a:p>
          </p:txBody>
        </p:sp>
        <p:sp>
          <p:nvSpPr>
            <p:cNvPr id="8" name="Text Box 59"/>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Activation</a:t>
              </a: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menekan tombol cari.</a:t>
              </a:r>
            </a:p>
          </p:txBody>
        </p:sp>
        <p:sp>
          <p:nvSpPr>
            <p:cNvPr id="9" name="Text Box 60"/>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Action</a:t>
              </a: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Sistem mengunduh data resep masakan yang sesuai dengan isi pencarian.</a:t>
              </a:r>
            </a:p>
          </p:txBody>
        </p:sp>
        <p:sp>
          <p:nvSpPr>
            <p:cNvPr id="10" name="Text Box 62"/>
            <p:cNvSpPr txBox="1"/>
            <p:nvPr/>
          </p:nvSpPr>
          <p:spPr>
            <a:xfrm>
              <a:off x="2550795" y="45485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Output</a:t>
              </a: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Daftar resep masakan yang sesuai dengan isi pencarian telah ditampilkan. </a:t>
              </a:r>
            </a:p>
          </p:txBody>
        </p:sp>
        <p:cxnSp>
          <p:nvCxnSpPr>
            <p:cNvPr id="11" name="Curved Connector 63"/>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65"/>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93"/>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Text Box 101"/>
            <p:cNvSpPr txBox="1"/>
            <p:nvPr/>
          </p:nvSpPr>
          <p:spPr>
            <a:xfrm>
              <a:off x="342900" y="199390"/>
              <a:ext cx="4417060"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Fitur pencarian resep</a:t>
              </a:r>
            </a:p>
          </p:txBody>
        </p:sp>
      </p:grpSp>
      <p:grpSp>
        <p:nvGrpSpPr>
          <p:cNvPr id="35" name="Group 34">
            <a:extLst>
              <a:ext uri="{FF2B5EF4-FFF2-40B4-BE49-F238E27FC236}">
                <a16:creationId xmlns:a16="http://schemas.microsoft.com/office/drawing/2014/main" id="{45B7E32B-6769-44C9-8C60-0819F68AA8C9}"/>
              </a:ext>
            </a:extLst>
          </p:cNvPr>
          <p:cNvGrpSpPr/>
          <p:nvPr/>
        </p:nvGrpSpPr>
        <p:grpSpPr>
          <a:xfrm>
            <a:off x="1340108" y="2148588"/>
            <a:ext cx="1800201" cy="1749684"/>
            <a:chOff x="3959381" y="2234383"/>
            <a:chExt cx="1800201" cy="1749684"/>
          </a:xfrm>
        </p:grpSpPr>
        <p:sp>
          <p:nvSpPr>
            <p:cNvPr id="36" name="직사각형 9">
              <a:extLst>
                <a:ext uri="{FF2B5EF4-FFF2-40B4-BE49-F238E27FC236}">
                  <a16:creationId xmlns:a16="http://schemas.microsoft.com/office/drawing/2014/main" id="{7245DF1F-4DDD-43CE-A992-16DACAD7BBD2}"/>
                </a:ext>
              </a:extLst>
            </p:cNvPr>
            <p:cNvSpPr/>
            <p:nvPr userDrawn="1"/>
          </p:nvSpPr>
          <p:spPr>
            <a:xfrm>
              <a:off x="3959381" y="2814516"/>
              <a:ext cx="1800201"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id-ID" altLang="ko-KR" sz="1400" dirty="0">
                  <a:solidFill>
                    <a:schemeClr val="tx1">
                      <a:lumMod val="75000"/>
                      <a:lumOff val="25000"/>
                    </a:schemeClr>
                  </a:solidFill>
                  <a:cs typeface="Arial" panose="020B0604020202020204" pitchFamily="34" charset="0"/>
                </a:rPr>
                <a:t>Terdapat 15 fitur pada aplikasi. Salah satu contohnya dapat dilihat pada bagian kanan.</a:t>
              </a:r>
              <a:endParaRPr lang="ko-KR" altLang="en-US" sz="1400" dirty="0">
                <a:solidFill>
                  <a:schemeClr val="tx1">
                    <a:lumMod val="75000"/>
                    <a:lumOff val="25000"/>
                  </a:schemeClr>
                </a:solidFill>
                <a:cs typeface="Arial" panose="020B0604020202020204" pitchFamily="34" charset="0"/>
              </a:endParaRPr>
            </a:p>
          </p:txBody>
        </p:sp>
        <p:sp>
          <p:nvSpPr>
            <p:cNvPr id="37" name="Text Placeholder 17">
              <a:extLst>
                <a:ext uri="{FF2B5EF4-FFF2-40B4-BE49-F238E27FC236}">
                  <a16:creationId xmlns:a16="http://schemas.microsoft.com/office/drawing/2014/main" id="{1DD22AA3-663A-4008-AF1B-84786839FA0A}"/>
                </a:ext>
              </a:extLst>
            </p:cNvPr>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anose="020B0604020202020204" pitchFamily="34" charset="0"/>
                </a:rPr>
                <a:t>Fitur</a:t>
              </a:r>
              <a:endParaRPr lang="en-US" sz="1800" b="1" dirty="0">
                <a:solidFill>
                  <a:schemeClr val="tx1">
                    <a:lumMod val="75000"/>
                    <a:lumOff val="25000"/>
                  </a:schemeClr>
                </a:solidFill>
                <a:cs typeface="Arial" panose="020B0604020202020204" pitchFamily="34" charset="0"/>
              </a:endParaRPr>
            </a:p>
          </p:txBody>
        </p:sp>
        <p:sp>
          <p:nvSpPr>
            <p:cNvPr id="38" name="Rectangle 37">
              <a:extLst>
                <a:ext uri="{FF2B5EF4-FFF2-40B4-BE49-F238E27FC236}">
                  <a16:creationId xmlns:a16="http://schemas.microsoft.com/office/drawing/2014/main" id="{ACBED290-A8DD-49D9-AA45-47DF0E522F9C}"/>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Frame 38">
            <a:extLst>
              <a:ext uri="{FF2B5EF4-FFF2-40B4-BE49-F238E27FC236}">
                <a16:creationId xmlns:a16="http://schemas.microsoft.com/office/drawing/2014/main" id="{829533CB-43EB-4980-94C4-C188EB3D8130}"/>
              </a:ext>
            </a:extLst>
          </p:cNvPr>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Information Architecture </a:t>
            </a:r>
            <a:r>
              <a:rPr lang="id-ID" dirty="0"/>
              <a:t>Sistem</a:t>
            </a:r>
            <a:endParaRPr lang="en-US" i="1" dirty="0"/>
          </a:p>
        </p:txBody>
      </p:sp>
      <p:pic>
        <p:nvPicPr>
          <p:cNvPr id="4" name="Picture 3" descr="i a 2"/>
          <p:cNvPicPr>
            <a:picLocks noChangeAspect="1"/>
          </p:cNvPicPr>
          <p:nvPr/>
        </p:nvPicPr>
        <p:blipFill>
          <a:blip r:embed="rId2"/>
          <a:stretch>
            <a:fillRect/>
          </a:stretch>
        </p:blipFill>
        <p:spPr>
          <a:xfrm>
            <a:off x="3893820" y="1355546"/>
            <a:ext cx="4404359" cy="51629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Perancangan</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Rancangan Arsitektur Sistem</a:t>
            </a:r>
            <a:endParaRPr lang="en-US" dirty="0"/>
          </a:p>
        </p:txBody>
      </p:sp>
      <p:grpSp>
        <p:nvGrpSpPr>
          <p:cNvPr id="3" name="Canvas 70"/>
          <p:cNvGrpSpPr/>
          <p:nvPr/>
        </p:nvGrpSpPr>
        <p:grpSpPr>
          <a:xfrm>
            <a:off x="3576002" y="2052637"/>
            <a:ext cx="5039995" cy="2752725"/>
            <a:chOff x="0" y="0"/>
            <a:chExt cx="5039995" cy="2752725"/>
          </a:xfrm>
        </p:grpSpPr>
        <p:sp>
          <p:nvSpPr>
            <p:cNvPr id="4" name="Canvas 70"/>
            <p:cNvSpPr/>
            <p:nvPr/>
          </p:nvSpPr>
          <p:spPr>
            <a:xfrm>
              <a:off x="0" y="0"/>
              <a:ext cx="5039995" cy="2752725"/>
            </a:xfrm>
          </p:spPr>
        </p:sp>
        <p:sp>
          <p:nvSpPr>
            <p:cNvPr id="5" name="Rectangles 318"/>
            <p:cNvSpPr/>
            <p:nvPr/>
          </p:nvSpPr>
          <p:spPr>
            <a:xfrm>
              <a:off x="1185545" y="2016125"/>
              <a:ext cx="3688715" cy="586105"/>
            </a:xfrm>
            <a:prstGeom prst="rect">
              <a:avLst/>
            </a:prstGeom>
            <a:ln>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6" name="Rectangles 309"/>
            <p:cNvSpPr/>
            <p:nvPr/>
          </p:nvSpPr>
          <p:spPr>
            <a:xfrm>
              <a:off x="1124585" y="27305"/>
              <a:ext cx="3673475" cy="586105"/>
            </a:xfrm>
            <a:prstGeom prst="rect">
              <a:avLst/>
            </a:prstGeom>
            <a:ln>
              <a:solidFill>
                <a:schemeClr val="accent3">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7" name="Rectangles 308"/>
            <p:cNvSpPr/>
            <p:nvPr/>
          </p:nvSpPr>
          <p:spPr>
            <a:xfrm>
              <a:off x="1124585" y="728980"/>
              <a:ext cx="3688715" cy="586105"/>
            </a:xfrm>
            <a:prstGeom prst="rect">
              <a:avLst/>
            </a:prstGeom>
            <a:ln>
              <a:solidFill>
                <a:schemeClr val="tx2">
                  <a:lumMod val="60000"/>
                  <a:lumOff val="40000"/>
                </a:schemeClr>
              </a:solidFill>
              <a:prstDash val="dash"/>
            </a:ln>
          </p:spPr>
          <p:style>
            <a:lnRef idx="2">
              <a:schemeClr val="accent6"/>
            </a:lnRef>
            <a:fillRef idx="1">
              <a:schemeClr val="lt1"/>
            </a:fillRef>
            <a:effectRef idx="0">
              <a:schemeClr val="accent6"/>
            </a:effectRef>
            <a:fontRef idx="minor">
              <a:schemeClr val="dk1"/>
            </a:fontRef>
          </p:style>
        </p:sp>
        <p:sp>
          <p:nvSpPr>
            <p:cNvPr id="8" name="Text Box 138"/>
            <p:cNvSpPr txBox="1"/>
            <p:nvPr/>
          </p:nvSpPr>
          <p:spPr>
            <a:xfrm>
              <a:off x="2228215" y="8985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ViewModel</a:t>
              </a:r>
            </a:p>
          </p:txBody>
        </p:sp>
        <p:sp>
          <p:nvSpPr>
            <p:cNvPr id="9" name="Text Box 141"/>
            <p:cNvSpPr txBox="1"/>
            <p:nvPr/>
          </p:nvSpPr>
          <p:spPr>
            <a:xfrm>
              <a:off x="2229485" y="1873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UI</a:t>
              </a:r>
            </a:p>
          </p:txBody>
        </p:sp>
        <p:sp>
          <p:nvSpPr>
            <p:cNvPr id="10" name="Text Box 142"/>
            <p:cNvSpPr txBox="1"/>
            <p:nvPr/>
          </p:nvSpPr>
          <p:spPr>
            <a:xfrm>
              <a:off x="2229485" y="15208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Repository</a:t>
              </a:r>
            </a:p>
          </p:txBody>
        </p:sp>
        <p:cxnSp>
          <p:nvCxnSpPr>
            <p:cNvPr id="11" name="Elbow Connector 303"/>
            <p:cNvCxnSpPr>
              <a:stCxn id="9" idx="2"/>
              <a:endCxn id="8" idx="0"/>
            </p:cNvCxnSpPr>
            <p:nvPr/>
          </p:nvCxnSpPr>
          <p:spPr>
            <a:xfrm rot="5400000">
              <a:off x="2723198" y="698818"/>
              <a:ext cx="3981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cxnSp>
          <p:nvCxnSpPr>
            <p:cNvPr id="12" name="Elbow Connector 305"/>
            <p:cNvCxnSpPr>
              <a:stCxn id="8" idx="2"/>
              <a:endCxn id="10" idx="0"/>
            </p:cNvCxnSpPr>
            <p:nvPr/>
          </p:nvCxnSpPr>
          <p:spPr>
            <a:xfrm rot="5400000" flipV="1">
              <a:off x="2767648" y="1365568"/>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sp>
          <p:nvSpPr>
            <p:cNvPr id="13" name="Text Box 313"/>
            <p:cNvSpPr txBox="1"/>
            <p:nvPr/>
          </p:nvSpPr>
          <p:spPr>
            <a:xfrm>
              <a:off x="80010" y="2181860"/>
              <a:ext cx="936625"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Model</a:t>
              </a:r>
            </a:p>
          </p:txBody>
        </p:sp>
        <p:sp>
          <p:nvSpPr>
            <p:cNvPr id="14" name="Text Box 314"/>
            <p:cNvSpPr txBox="1"/>
            <p:nvPr/>
          </p:nvSpPr>
          <p:spPr>
            <a:xfrm>
              <a:off x="97155" y="179705"/>
              <a:ext cx="92837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View</a:t>
              </a:r>
            </a:p>
          </p:txBody>
        </p:sp>
        <p:sp>
          <p:nvSpPr>
            <p:cNvPr id="15" name="Text Box 316"/>
            <p:cNvSpPr txBox="1"/>
            <p:nvPr/>
          </p:nvSpPr>
          <p:spPr>
            <a:xfrm>
              <a:off x="80645" y="903605"/>
              <a:ext cx="94488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ViewModel</a:t>
              </a:r>
            </a:p>
          </p:txBody>
        </p:sp>
        <p:sp>
          <p:nvSpPr>
            <p:cNvPr id="16" name="Text Box 319"/>
            <p:cNvSpPr txBox="1"/>
            <p:nvPr/>
          </p:nvSpPr>
          <p:spPr>
            <a:xfrm>
              <a:off x="2229485" y="215328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Firebase</a:t>
              </a:r>
            </a:p>
          </p:txBody>
        </p:sp>
        <p:cxnSp>
          <p:nvCxnSpPr>
            <p:cNvPr id="17" name="Elbow Connector 324"/>
            <p:cNvCxnSpPr/>
            <p:nvPr/>
          </p:nvCxnSpPr>
          <p:spPr>
            <a:xfrm rot="5400000" flipV="1">
              <a:off x="2778125" y="1993265"/>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Sequence Diagram</a:t>
            </a:r>
            <a:endParaRPr lang="en-US" dirty="0"/>
          </a:p>
        </p:txBody>
      </p:sp>
      <p:grpSp>
        <p:nvGrpSpPr>
          <p:cNvPr id="5" name="Group 4"/>
          <p:cNvGrpSpPr/>
          <p:nvPr/>
        </p:nvGrpSpPr>
        <p:grpSpPr>
          <a:xfrm>
            <a:off x="1340108" y="2148588"/>
            <a:ext cx="1800201" cy="2180571"/>
            <a:chOff x="3959381" y="2234383"/>
            <a:chExt cx="1800201" cy="2180571"/>
          </a:xfrm>
        </p:grpSpPr>
        <p:sp>
          <p:nvSpPr>
            <p:cNvPr id="6" name="직사각형 9"/>
            <p:cNvSpPr/>
            <p:nvPr userDrawn="1"/>
          </p:nvSpPr>
          <p:spPr>
            <a:xfrm>
              <a:off x="3959381" y="2814516"/>
              <a:ext cx="1800201" cy="1600438"/>
            </a:xfrm>
            <a:prstGeom prst="rect">
              <a:avLst/>
            </a:prstGeom>
          </p:spPr>
          <p:txBody>
            <a:bodyPr wrap="square">
              <a:spAutoFit/>
            </a:bodyPr>
            <a:lstStyle/>
            <a:p>
              <a:pPr>
                <a:defRPr/>
              </a:pPr>
              <a:r>
                <a:rPr lang="id-ID" altLang="ko-KR" sz="1400" dirty="0">
                  <a:solidFill>
                    <a:schemeClr val="tx1">
                      <a:lumMod val="75000"/>
                      <a:lumOff val="25000"/>
                    </a:schemeClr>
                  </a:solidFill>
                  <a:cs typeface="Arial" panose="020B0604020202020204" pitchFamily="34" charset="0"/>
                </a:rPr>
                <a:t>Terdapat 4 </a:t>
              </a:r>
              <a:r>
                <a:rPr lang="id-ID" altLang="ko-KR" sz="1400" i="1" dirty="0">
                  <a:solidFill>
                    <a:schemeClr val="tx1">
                      <a:lumMod val="75000"/>
                      <a:lumOff val="25000"/>
                    </a:schemeClr>
                  </a:solidFill>
                  <a:cs typeface="Arial" panose="020B0604020202020204" pitchFamily="34" charset="0"/>
                </a:rPr>
                <a:t>sequence diagram </a:t>
              </a:r>
              <a:r>
                <a:rPr lang="id-ID" altLang="ko-KR" sz="1400" dirty="0">
                  <a:solidFill>
                    <a:schemeClr val="tx1">
                      <a:lumMod val="75000"/>
                      <a:lumOff val="25000"/>
                    </a:schemeClr>
                  </a:solidFill>
                  <a:cs typeface="Arial" panose="020B0604020202020204" pitchFamily="34" charset="0"/>
                </a:rPr>
                <a:t>pada penelitian ini</a:t>
              </a:r>
              <a:r>
                <a:rPr lang="id-ID" altLang="ko-KR" sz="1400" i="1" dirty="0">
                  <a:solidFill>
                    <a:schemeClr val="tx1">
                      <a:lumMod val="75000"/>
                      <a:lumOff val="25000"/>
                    </a:schemeClr>
                  </a:solidFill>
                  <a:cs typeface="Arial" panose="020B0604020202020204" pitchFamily="34" charset="0"/>
                </a:rPr>
                <a:t>. </a:t>
              </a:r>
              <a:r>
                <a:rPr lang="id-ID" altLang="ko-KR" sz="1400" dirty="0">
                  <a:solidFill>
                    <a:schemeClr val="tx1">
                      <a:lumMod val="75000"/>
                      <a:lumOff val="25000"/>
                    </a:schemeClr>
                  </a:solidFill>
                  <a:cs typeface="Arial" panose="020B0604020202020204" pitchFamily="34" charset="0"/>
                </a:rPr>
                <a:t>Salah satu contohnya dapat dilihat pada bagian kanan.</a:t>
              </a:r>
              <a:endParaRPr lang="ko-KR" altLang="en-US" sz="1400" dirty="0">
                <a:solidFill>
                  <a:schemeClr val="tx1">
                    <a:lumMod val="75000"/>
                    <a:lumOff val="25000"/>
                  </a:schemeClr>
                </a:solidFill>
                <a:cs typeface="Arial" panose="020B0604020202020204" pitchFamily="34" charset="0"/>
              </a:endParaRPr>
            </a:p>
          </p:txBody>
        </p:sp>
        <p:sp>
          <p:nvSpPr>
            <p:cNvPr id="7"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i="1" dirty="0">
                  <a:solidFill>
                    <a:schemeClr val="tx1">
                      <a:lumMod val="75000"/>
                      <a:lumOff val="25000"/>
                    </a:schemeClr>
                  </a:solidFill>
                  <a:cs typeface="Arial" panose="020B0604020202020204" pitchFamily="34" charset="0"/>
                </a:rPr>
                <a:t>Sequence </a:t>
              </a:r>
            </a:p>
            <a:p>
              <a:pPr marL="0" indent="0" algn="l">
                <a:buNone/>
              </a:pPr>
              <a:r>
                <a:rPr lang="id-ID" sz="1800" b="1" i="1" dirty="0">
                  <a:solidFill>
                    <a:schemeClr val="tx1">
                      <a:lumMod val="75000"/>
                      <a:lumOff val="25000"/>
                    </a:schemeClr>
                  </a:solidFill>
                  <a:cs typeface="Arial" panose="020B0604020202020204" pitchFamily="34" charset="0"/>
                </a:rPr>
                <a:t>Diagram</a:t>
              </a:r>
              <a:endParaRPr lang="en-US" sz="1800" b="1" i="1" dirty="0">
                <a:solidFill>
                  <a:schemeClr val="tx1">
                    <a:lumMod val="75000"/>
                    <a:lumOff val="25000"/>
                  </a:schemeClr>
                </a:solidFill>
                <a:cs typeface="Arial" panose="020B0604020202020204" pitchFamily="34" charset="0"/>
              </a:endParaRPr>
            </a:p>
          </p:txBody>
        </p:sp>
        <p:sp>
          <p:nvSpPr>
            <p:cNvPr id="8" name="Rectangle 7"/>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IMG_256"/>
          <p:cNvPicPr>
            <a:picLocks noChangeAspect="1"/>
          </p:cNvPicPr>
          <p:nvPr/>
        </p:nvPicPr>
        <p:blipFill>
          <a:blip r:embed="rId3"/>
          <a:stretch>
            <a:fillRect/>
          </a:stretch>
        </p:blipFill>
        <p:spPr>
          <a:xfrm>
            <a:off x="3900428" y="2519349"/>
            <a:ext cx="6950449" cy="2051184"/>
          </a:xfrm>
          <a:prstGeom prst="rect">
            <a:avLst/>
          </a:prstGeom>
          <a:noFill/>
          <a:ln w="9525">
            <a:noFill/>
          </a:ln>
        </p:spPr>
      </p:pic>
      <p:sp>
        <p:nvSpPr>
          <p:cNvPr id="9" name="TextBox 8">
            <a:extLst>
              <a:ext uri="{FF2B5EF4-FFF2-40B4-BE49-F238E27FC236}">
                <a16:creationId xmlns:a16="http://schemas.microsoft.com/office/drawing/2014/main" id="{B4F1F9CC-DF02-426A-A5FB-FA2695B44F13}"/>
              </a:ext>
            </a:extLst>
          </p:cNvPr>
          <p:cNvSpPr txBox="1"/>
          <p:nvPr/>
        </p:nvSpPr>
        <p:spPr>
          <a:xfrm>
            <a:off x="5621649" y="2206113"/>
            <a:ext cx="3508006" cy="2677656"/>
          </a:xfrm>
          <a:prstGeom prst="rect">
            <a:avLst/>
          </a:prstGeom>
          <a:noFill/>
        </p:spPr>
        <p:txBody>
          <a:bodyPr wrap="square" rtlCol="0">
            <a:spAutoFit/>
          </a:bodyPr>
          <a:lstStyle/>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r>
              <a:rPr lang="id-ID" altLang="ko-KR" sz="1200" b="1" i="1" dirty="0">
                <a:solidFill>
                  <a:schemeClr val="tx1">
                    <a:lumMod val="75000"/>
                    <a:lumOff val="25000"/>
                  </a:schemeClr>
                </a:solidFill>
                <a:cs typeface="Arial" panose="020B0604020202020204" pitchFamily="34" charset="0"/>
              </a:rPr>
              <a:t>Sequence diagram </a:t>
            </a:r>
            <a:r>
              <a:rPr lang="id-ID" altLang="ko-KR" sz="1200" b="1" dirty="0">
                <a:solidFill>
                  <a:schemeClr val="tx1">
                    <a:lumMod val="75000"/>
                    <a:lumOff val="25000"/>
                  </a:schemeClr>
                </a:solidFill>
                <a:cs typeface="Arial" panose="020B0604020202020204" pitchFamily="34" charset="0"/>
              </a:rPr>
              <a:t>menampilkan daftar resep</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3761874" y="10661"/>
            <a:ext cx="8197515" cy="6842367"/>
          </a:xfrm>
          <a:prstGeom prst="rect">
            <a:avLst/>
          </a:prstGeom>
          <a:noFill/>
          <a:ln>
            <a:noFill/>
          </a:ln>
        </p:spPr>
      </p:pic>
      <p:grpSp>
        <p:nvGrpSpPr>
          <p:cNvPr id="4" name="Group 3"/>
          <p:cNvGrpSpPr/>
          <p:nvPr/>
        </p:nvGrpSpPr>
        <p:grpSpPr>
          <a:xfrm>
            <a:off x="3035029" y="263640"/>
            <a:ext cx="3454003" cy="887910"/>
            <a:chOff x="3959381" y="2234383"/>
            <a:chExt cx="1800201" cy="887910"/>
          </a:xfrm>
        </p:grpSpPr>
        <p:sp>
          <p:nvSpPr>
            <p:cNvPr id="5" name="직사각형 9"/>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ko-KR" altLang="en-US" sz="1400" dirty="0">
                <a:solidFill>
                  <a:schemeClr val="tx1">
                    <a:lumMod val="75000"/>
                    <a:lumOff val="25000"/>
                  </a:schemeClr>
                </a:solidFill>
                <a:cs typeface="Arial" panose="020B0604020202020204" pitchFamily="34" charset="0"/>
              </a:endParaRPr>
            </a:p>
          </p:txBody>
        </p:sp>
        <p:sp>
          <p:nvSpPr>
            <p:cNvPr id="6"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2400" b="1" i="1" dirty="0">
                  <a:solidFill>
                    <a:schemeClr val="tx1">
                      <a:lumMod val="75000"/>
                      <a:lumOff val="25000"/>
                    </a:schemeClr>
                  </a:solidFill>
                  <a:cs typeface="Arial" panose="020B0604020202020204" pitchFamily="34" charset="0"/>
                </a:rPr>
                <a:t>Class Diagram</a:t>
              </a:r>
              <a:endParaRPr lang="en-US" sz="2400" b="1" i="1" dirty="0">
                <a:solidFill>
                  <a:schemeClr val="tx1">
                    <a:lumMod val="75000"/>
                    <a:lumOff val="25000"/>
                  </a:schemeClr>
                </a:solidFill>
                <a:cs typeface="Arial" panose="020B0604020202020204" pitchFamily="34" charset="0"/>
              </a:endParaRPr>
            </a:p>
          </p:txBody>
        </p:sp>
        <p:sp>
          <p:nvSpPr>
            <p:cNvPr id="7" name="Rectangle 6"/>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ame 7"/>
          <p:cNvSpPr/>
          <p:nvPr/>
        </p:nvSpPr>
        <p:spPr>
          <a:xfrm>
            <a:off x="0" y="1858365"/>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Pendahuluan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Implementasi</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Implementasi </a:t>
            </a:r>
            <a:r>
              <a:rPr lang="id-ID" i="1" dirty="0"/>
              <a:t>Database</a:t>
            </a:r>
            <a:endParaRPr lang="en-US" dirty="0"/>
          </a:p>
        </p:txBody>
      </p:sp>
      <p:pic>
        <p:nvPicPr>
          <p:cNvPr id="10" name="Picture 9"/>
          <p:cNvPicPr>
            <a:picLocks noChangeAspect="1"/>
          </p:cNvPicPr>
          <p:nvPr/>
        </p:nvPicPr>
        <p:blipFill>
          <a:blip r:embed="rId2"/>
          <a:stretch>
            <a:fillRect/>
          </a:stretch>
        </p:blipFill>
        <p:spPr>
          <a:xfrm>
            <a:off x="3651620" y="1713986"/>
            <a:ext cx="8245106" cy="3831681"/>
          </a:xfrm>
          <a:prstGeom prst="rect">
            <a:avLst/>
          </a:prstGeom>
          <a:noFill/>
          <a:ln>
            <a:noFill/>
          </a:ln>
        </p:spPr>
      </p:pic>
      <p:grpSp>
        <p:nvGrpSpPr>
          <p:cNvPr id="11" name="Group 10">
            <a:extLst>
              <a:ext uri="{FF2B5EF4-FFF2-40B4-BE49-F238E27FC236}">
                <a16:creationId xmlns:a16="http://schemas.microsoft.com/office/drawing/2014/main" id="{4AC16038-9971-4F4B-8515-5F77DD3848ED}"/>
              </a:ext>
            </a:extLst>
          </p:cNvPr>
          <p:cNvGrpSpPr/>
          <p:nvPr/>
        </p:nvGrpSpPr>
        <p:grpSpPr>
          <a:xfrm>
            <a:off x="1340108" y="2148588"/>
            <a:ext cx="1800201" cy="1749684"/>
            <a:chOff x="3959381" y="2234383"/>
            <a:chExt cx="1800201" cy="1749684"/>
          </a:xfrm>
        </p:grpSpPr>
        <p:sp>
          <p:nvSpPr>
            <p:cNvPr id="12" name="직사각형 9">
              <a:extLst>
                <a:ext uri="{FF2B5EF4-FFF2-40B4-BE49-F238E27FC236}">
                  <a16:creationId xmlns:a16="http://schemas.microsoft.com/office/drawing/2014/main" id="{F2398B35-12CC-4587-9E59-F363F0AEE2AE}"/>
                </a:ext>
              </a:extLst>
            </p:cNvPr>
            <p:cNvSpPr/>
            <p:nvPr userDrawn="1"/>
          </p:nvSpPr>
          <p:spPr>
            <a:xfrm>
              <a:off x="3959381" y="2814516"/>
              <a:ext cx="1800201" cy="1169551"/>
            </a:xfrm>
            <a:prstGeom prst="rect">
              <a:avLst/>
            </a:prstGeom>
          </p:spPr>
          <p:txBody>
            <a:bodyPr wrap="square">
              <a:spAutoFit/>
            </a:bodyPr>
            <a:lstStyle/>
            <a:p>
              <a:pPr>
                <a:defRPr/>
              </a:pPr>
              <a:r>
                <a:rPr lang="id-ID" altLang="ko-KR" sz="1400" dirty="0">
                  <a:solidFill>
                    <a:schemeClr val="tx1">
                      <a:lumMod val="75000"/>
                      <a:lumOff val="25000"/>
                    </a:schemeClr>
                  </a:solidFill>
                  <a:cs typeface="Arial" panose="020B0604020202020204" pitchFamily="34" charset="0"/>
                </a:rPr>
                <a:t>Terdapat 4 entitas</a:t>
              </a:r>
              <a:r>
                <a:rPr lang="id-ID" altLang="ko-KR" sz="1400" i="1" dirty="0">
                  <a:solidFill>
                    <a:schemeClr val="tx1">
                      <a:lumMod val="75000"/>
                      <a:lumOff val="25000"/>
                    </a:schemeClr>
                  </a:solidFill>
                  <a:cs typeface="Arial" panose="020B0604020202020204" pitchFamily="34" charset="0"/>
                </a:rPr>
                <a:t> database. </a:t>
              </a:r>
              <a:r>
                <a:rPr lang="id-ID" altLang="ko-KR" sz="1400" dirty="0">
                  <a:solidFill>
                    <a:schemeClr val="tx1">
                      <a:lumMod val="75000"/>
                      <a:lumOff val="25000"/>
                    </a:schemeClr>
                  </a:solidFill>
                  <a:cs typeface="Arial" panose="020B0604020202020204" pitchFamily="34" charset="0"/>
                </a:rPr>
                <a:t>Salah satu contohnya dapat dilihat pada bagian kanan.</a:t>
              </a:r>
              <a:endParaRPr lang="ko-KR" altLang="en-US" sz="1400" dirty="0">
                <a:solidFill>
                  <a:schemeClr val="tx1">
                    <a:lumMod val="75000"/>
                    <a:lumOff val="25000"/>
                  </a:schemeClr>
                </a:solidFill>
                <a:cs typeface="Arial" panose="020B0604020202020204" pitchFamily="34" charset="0"/>
              </a:endParaRPr>
            </a:p>
          </p:txBody>
        </p:sp>
        <p:sp>
          <p:nvSpPr>
            <p:cNvPr id="13" name="Text Placeholder 17">
              <a:extLst>
                <a:ext uri="{FF2B5EF4-FFF2-40B4-BE49-F238E27FC236}">
                  <a16:creationId xmlns:a16="http://schemas.microsoft.com/office/drawing/2014/main" id="{4ABC82C6-631E-455B-A135-DCC9A60A9263}"/>
                </a:ext>
              </a:extLst>
            </p:cNvPr>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i="1" dirty="0">
                  <a:solidFill>
                    <a:schemeClr val="tx1">
                      <a:lumMod val="75000"/>
                      <a:lumOff val="25000"/>
                    </a:schemeClr>
                  </a:solidFill>
                  <a:cs typeface="Arial" panose="020B0604020202020204" pitchFamily="34" charset="0"/>
                </a:rPr>
                <a:t>Implementasi</a:t>
              </a:r>
            </a:p>
            <a:p>
              <a:pPr marL="0" indent="0" algn="l">
                <a:buNone/>
              </a:pPr>
              <a:r>
                <a:rPr lang="id-ID" sz="1800" b="1" i="1" dirty="0">
                  <a:solidFill>
                    <a:schemeClr val="tx1">
                      <a:lumMod val="75000"/>
                      <a:lumOff val="25000"/>
                    </a:schemeClr>
                  </a:solidFill>
                  <a:cs typeface="Arial" panose="020B0604020202020204" pitchFamily="34" charset="0"/>
                </a:rPr>
                <a:t>Database</a:t>
              </a:r>
              <a:endParaRPr lang="en-US" sz="1800" b="1" i="1" dirty="0">
                <a:solidFill>
                  <a:schemeClr val="tx1">
                    <a:lumMod val="75000"/>
                    <a:lumOff val="25000"/>
                  </a:schemeClr>
                </a:solidFill>
                <a:cs typeface="Arial" panose="020B0604020202020204" pitchFamily="34" charset="0"/>
              </a:endParaRPr>
            </a:p>
          </p:txBody>
        </p:sp>
        <p:sp>
          <p:nvSpPr>
            <p:cNvPr id="14" name="Rectangle 13">
              <a:extLst>
                <a:ext uri="{FF2B5EF4-FFF2-40B4-BE49-F238E27FC236}">
                  <a16:creationId xmlns:a16="http://schemas.microsoft.com/office/drawing/2014/main" id="{1CBDB9B8-2D38-4937-BA96-871BFE604433}"/>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ame 14">
            <a:extLst>
              <a:ext uri="{FF2B5EF4-FFF2-40B4-BE49-F238E27FC236}">
                <a16:creationId xmlns:a16="http://schemas.microsoft.com/office/drawing/2014/main" id="{1F1073ED-459F-4BBA-9F89-9D68693AF357}"/>
              </a:ext>
            </a:extLst>
          </p:cNvPr>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EA9CE46C-8609-491F-849D-37A12819A13C}"/>
              </a:ext>
            </a:extLst>
          </p:cNvPr>
          <p:cNvSpPr txBox="1"/>
          <p:nvPr/>
        </p:nvSpPr>
        <p:spPr>
          <a:xfrm>
            <a:off x="6020170" y="3151130"/>
            <a:ext cx="3508006" cy="2677656"/>
          </a:xfrm>
          <a:prstGeom prst="rect">
            <a:avLst/>
          </a:prstGeom>
          <a:noFill/>
        </p:spPr>
        <p:txBody>
          <a:bodyPr wrap="square" rtlCol="0">
            <a:spAutoFit/>
          </a:bodyPr>
          <a:lstStyle/>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pPr algn="ctr"/>
            <a:r>
              <a:rPr lang="id-ID" altLang="ko-KR" sz="1200" b="1" dirty="0">
                <a:solidFill>
                  <a:schemeClr val="tx1">
                    <a:lumMod val="75000"/>
                    <a:lumOff val="25000"/>
                  </a:schemeClr>
                </a:solidFill>
                <a:cs typeface="Arial" panose="020B0604020202020204" pitchFamily="34" charset="0"/>
              </a:rPr>
              <a:t>Entitas Recipe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Implementasi Kode</a:t>
            </a:r>
            <a:endParaRPr lang="en-US" dirty="0"/>
          </a:p>
        </p:txBody>
      </p:sp>
      <p:grpSp>
        <p:nvGrpSpPr>
          <p:cNvPr id="5" name="Group 4"/>
          <p:cNvGrpSpPr/>
          <p:nvPr/>
        </p:nvGrpSpPr>
        <p:grpSpPr>
          <a:xfrm>
            <a:off x="1340108" y="2148588"/>
            <a:ext cx="1800201" cy="2396015"/>
            <a:chOff x="3959381" y="2234383"/>
            <a:chExt cx="1800201" cy="2396015"/>
          </a:xfrm>
        </p:grpSpPr>
        <p:sp>
          <p:nvSpPr>
            <p:cNvPr id="6" name="직사각형 9"/>
            <p:cNvSpPr/>
            <p:nvPr userDrawn="1"/>
          </p:nvSpPr>
          <p:spPr>
            <a:xfrm>
              <a:off x="3959381" y="2814516"/>
              <a:ext cx="1800201" cy="1815882"/>
            </a:xfrm>
            <a:prstGeom prst="rect">
              <a:avLst/>
            </a:prstGeom>
          </p:spPr>
          <p:txBody>
            <a:bodyPr wrap="square">
              <a:spAutoFit/>
            </a:bodyPr>
            <a:lstStyle/>
            <a:p>
              <a:pPr>
                <a:defRPr/>
              </a:pPr>
              <a:r>
                <a:rPr lang="id-ID" altLang="ko-KR" sz="1400" dirty="0">
                  <a:solidFill>
                    <a:schemeClr val="tx1">
                      <a:lumMod val="75000"/>
                      <a:lumOff val="25000"/>
                    </a:schemeClr>
                  </a:solidFill>
                  <a:cs typeface="Arial" panose="020B0604020202020204" pitchFamily="34" charset="0"/>
                </a:rPr>
                <a:t>Terdapat 4 implementasi kode program yang mengacu pada </a:t>
              </a:r>
              <a:r>
                <a:rPr lang="id-ID" altLang="ko-KR" sz="1400" i="1" dirty="0">
                  <a:solidFill>
                    <a:schemeClr val="tx1">
                      <a:lumMod val="75000"/>
                      <a:lumOff val="25000"/>
                    </a:schemeClr>
                  </a:solidFill>
                  <a:cs typeface="Arial" panose="020B0604020202020204" pitchFamily="34" charset="0"/>
                </a:rPr>
                <a:t>pseudocode.</a:t>
              </a:r>
              <a:r>
                <a:rPr lang="id-ID" altLang="ko-KR" sz="1400" dirty="0">
                  <a:solidFill>
                    <a:schemeClr val="tx1">
                      <a:lumMod val="75000"/>
                      <a:lumOff val="25000"/>
                    </a:schemeClr>
                  </a:solidFill>
                  <a:cs typeface="Arial" panose="020B0604020202020204" pitchFamily="34" charset="0"/>
                </a:rPr>
                <a:t> Salah satu contohnya dapat dilihat pada bagian kanan.</a:t>
              </a:r>
              <a:endParaRPr lang="ko-KR" altLang="en-US" sz="1400" dirty="0">
                <a:solidFill>
                  <a:schemeClr val="tx1">
                    <a:lumMod val="75000"/>
                    <a:lumOff val="25000"/>
                  </a:schemeClr>
                </a:solidFill>
                <a:cs typeface="Arial" panose="020B0604020202020204" pitchFamily="34" charset="0"/>
              </a:endParaRPr>
            </a:p>
          </p:txBody>
        </p:sp>
        <p:sp>
          <p:nvSpPr>
            <p:cNvPr id="7"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anose="020B0604020202020204" pitchFamily="34" charset="0"/>
                </a:rPr>
                <a:t>Implementasi</a:t>
              </a:r>
            </a:p>
            <a:p>
              <a:pPr marL="0" indent="0" algn="l">
                <a:buNone/>
              </a:pPr>
              <a:r>
                <a:rPr lang="id-ID" sz="1800" b="1" dirty="0">
                  <a:solidFill>
                    <a:schemeClr val="tx1">
                      <a:lumMod val="75000"/>
                      <a:lumOff val="25000"/>
                    </a:schemeClr>
                  </a:solidFill>
                  <a:cs typeface="Arial" panose="020B0604020202020204" pitchFamily="34" charset="0"/>
                </a:rPr>
                <a:t>Kode Program</a:t>
              </a:r>
              <a:endParaRPr lang="en-US" sz="1800" b="1" dirty="0">
                <a:solidFill>
                  <a:schemeClr val="tx1">
                    <a:lumMod val="75000"/>
                    <a:lumOff val="25000"/>
                  </a:schemeClr>
                </a:solidFill>
                <a:cs typeface="Arial" panose="020B0604020202020204" pitchFamily="34" charset="0"/>
              </a:endParaRPr>
            </a:p>
          </p:txBody>
        </p:sp>
        <p:sp>
          <p:nvSpPr>
            <p:cNvPr id="8" name="Rectangle 7"/>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8"/>
          <p:cNvGraphicFramePr>
            <a:graphicFrameLocks noGrp="1"/>
          </p:cNvGraphicFramePr>
          <p:nvPr/>
        </p:nvGraphicFramePr>
        <p:xfrm>
          <a:off x="3824874" y="1713986"/>
          <a:ext cx="6803021" cy="4150360"/>
        </p:xfrm>
        <a:graphic>
          <a:graphicData uri="http://schemas.openxmlformats.org/drawingml/2006/table">
            <a:tbl>
              <a:tblPr firstRow="1" bandRow="1">
                <a:tableStyleId>{5C22544A-7EE6-4342-B048-85BDC9FD1C3A}</a:tableStyleId>
              </a:tblPr>
              <a:tblGrid>
                <a:gridCol w="599491">
                  <a:extLst>
                    <a:ext uri="{9D8B030D-6E8A-4147-A177-3AD203B41FA5}">
                      <a16:colId xmlns:a16="http://schemas.microsoft.com/office/drawing/2014/main" val="20000"/>
                    </a:ext>
                  </a:extLst>
                </a:gridCol>
                <a:gridCol w="6203530">
                  <a:extLst>
                    <a:ext uri="{9D8B030D-6E8A-4147-A177-3AD203B41FA5}">
                      <a16:colId xmlns:a16="http://schemas.microsoft.com/office/drawing/2014/main" val="20001"/>
                    </a:ext>
                  </a:extLst>
                </a:gridCol>
              </a:tblGrid>
              <a:tr h="370840">
                <a:tc gridSpan="2">
                  <a:txBody>
                    <a:bodyPr/>
                    <a:lstStyle/>
                    <a:p>
                      <a:pPr algn="just"/>
                      <a:r>
                        <a:rPr lang="en-ID" sz="1100">
                          <a:effectLst/>
                          <a:latin typeface="Courier New" panose="02070309020205020404" pitchFamily="49" charset="0"/>
                          <a:ea typeface="Calibri" panose="020F0502020204030204" charset="0"/>
                          <a:cs typeface="Arial" panose="020B0604020202020204" pitchFamily="34" charset="0"/>
                        </a:rPr>
                        <a:t>Kode program 1: getAllRecipe()</a:t>
                      </a:r>
                      <a:endParaRPr lang="en-ID" sz="1100">
                        <a:effectLst/>
                        <a:latin typeface="Calibri" panose="020F0502020204030204" charset="0"/>
                        <a:cs typeface="Arial" panose="020B0604020202020204" pitchFamily="34" charset="0"/>
                      </a:endParaRPr>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pPr algn="just"/>
                      <a:r>
                        <a:rPr lang="en-ID" sz="1100">
                          <a:effectLst/>
                          <a:latin typeface="Courier New" panose="02070309020205020404" pitchFamily="49" charset="0"/>
                          <a:ea typeface="Calibri" panose="020F0502020204030204" charset="0"/>
                          <a:cs typeface="Arial" panose="020B0604020202020204" pitchFamily="34" charset="0"/>
                        </a:rPr>
                        <a:t>1</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3</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4</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5</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6</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7</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8</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9</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10</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11</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12</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13</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14</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15</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16</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17</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18</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19</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20</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21</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22</a:t>
                      </a:r>
                      <a:endParaRPr lang="en-ID" sz="1100">
                        <a:effectLst/>
                        <a:latin typeface="Calibri" panose="020F0502020204030204" charset="0"/>
                        <a:cs typeface="Arial" panose="020B0604020202020204" pitchFamily="34" charset="0"/>
                      </a:endParaRPr>
                    </a:p>
                  </a:txBody>
                  <a:tcPr/>
                </a:tc>
                <a:tc>
                  <a:txBody>
                    <a:bodyPr/>
                    <a:lstStyle/>
                    <a:p>
                      <a:pPr algn="just"/>
                      <a:r>
                        <a:rPr lang="en-ID" sz="1100" dirty="0">
                          <a:effectLst/>
                          <a:latin typeface="Courier New" panose="02070309020205020404" pitchFamily="49" charset="0"/>
                          <a:ea typeface="Calibri" panose="020F0502020204030204" charset="0"/>
                          <a:cs typeface="Arial" panose="020B0604020202020204" pitchFamily="34" charset="0"/>
                        </a:rPr>
                        <a:t>fun </a:t>
                      </a:r>
                      <a:r>
                        <a:rPr lang="en-ID" sz="1100" dirty="0" err="1">
                          <a:effectLst/>
                          <a:latin typeface="Courier New" panose="02070309020205020404" pitchFamily="49" charset="0"/>
                          <a:ea typeface="Calibri" panose="020F0502020204030204" charset="0"/>
                          <a:cs typeface="Arial" panose="020B0604020202020204" pitchFamily="34" charset="0"/>
                        </a:rPr>
                        <a:t>getAllRecipe</a:t>
                      </a:r>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MutableLiveData</a:t>
                      </a:r>
                      <a:r>
                        <a:rPr lang="en-ID" sz="1100" dirty="0">
                          <a:effectLst/>
                          <a:latin typeface="Courier New" panose="02070309020205020404" pitchFamily="49" charset="0"/>
                          <a:ea typeface="Calibri" panose="020F0502020204030204" charset="0"/>
                          <a:cs typeface="Arial" panose="020B0604020202020204" pitchFamily="34" charset="0"/>
                        </a:rPr>
                        <a:t>&lt;</a:t>
                      </a:r>
                      <a:r>
                        <a:rPr lang="en-ID" sz="1100" dirty="0" err="1">
                          <a:effectLst/>
                          <a:latin typeface="Courier New" panose="02070309020205020404" pitchFamily="49" charset="0"/>
                          <a:ea typeface="Calibri" panose="020F0502020204030204" charset="0"/>
                          <a:cs typeface="Arial" panose="020B0604020202020204" pitchFamily="34" charset="0"/>
                        </a:rPr>
                        <a:t>ArrayList</a:t>
                      </a:r>
                      <a:r>
                        <a:rPr lang="en-ID" sz="1100" dirty="0">
                          <a:effectLst/>
                          <a:latin typeface="Courier New" panose="02070309020205020404" pitchFamily="49" charset="0"/>
                          <a:ea typeface="Calibri" panose="020F0502020204030204" charset="0"/>
                          <a:cs typeface="Arial" panose="020B0604020202020204" pitchFamily="34" charset="0"/>
                        </a:rPr>
                        <a:t>&lt;Recipe&gt;&gt;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database.collection</a:t>
                      </a:r>
                      <a:r>
                        <a:rPr lang="en-ID" sz="1100" dirty="0">
                          <a:effectLst/>
                          <a:latin typeface="Courier New" panose="02070309020205020404" pitchFamily="49" charset="0"/>
                          <a:ea typeface="Calibri" panose="020F0502020204030204" charset="0"/>
                          <a:cs typeface="Arial" panose="020B0604020202020204" pitchFamily="34" charset="0"/>
                        </a:rPr>
                        <a:t>("recipes")</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addSnapshotListener</a:t>
                      </a:r>
                      <a:r>
                        <a:rPr lang="en-ID" sz="1100" dirty="0">
                          <a:effectLst/>
                          <a:latin typeface="Courier New" panose="02070309020205020404" pitchFamily="49" charset="0"/>
                          <a:ea typeface="Calibri" panose="020F0502020204030204" charset="0"/>
                          <a:cs typeface="Arial" panose="020B0604020202020204" pitchFamily="34" charset="0"/>
                        </a:rPr>
                        <a:t> { snapshot, e -&gt;</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if (e != null)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Log.w</a:t>
                      </a:r>
                      <a:r>
                        <a:rPr lang="en-ID" sz="1100" dirty="0">
                          <a:effectLst/>
                          <a:latin typeface="Courier New" panose="02070309020205020404" pitchFamily="49" charset="0"/>
                          <a:ea typeface="Calibri" panose="020F0502020204030204" charset="0"/>
                          <a:cs typeface="Arial" panose="020B0604020202020204" pitchFamily="34" charset="0"/>
                        </a:rPr>
                        <a:t>("TEZ", "Listen failed.", e)</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return@addSnapshotListener</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if (snapshot != null &amp;&amp; !</a:t>
                      </a:r>
                      <a:r>
                        <a:rPr lang="en-ID" sz="1100" dirty="0" err="1">
                          <a:effectLst/>
                          <a:latin typeface="Courier New" panose="02070309020205020404" pitchFamily="49" charset="0"/>
                          <a:ea typeface="Calibri" panose="020F0502020204030204" charset="0"/>
                          <a:cs typeface="Arial" panose="020B0604020202020204" pitchFamily="34" charset="0"/>
                        </a:rPr>
                        <a:t>snapshot.isEmpty</a:t>
                      </a:r>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val</a:t>
                      </a:r>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allRecipe</a:t>
                      </a:r>
                      <a:r>
                        <a:rPr lang="en-ID" sz="1100" dirty="0">
                          <a:effectLst/>
                          <a:latin typeface="Courier New" panose="02070309020205020404" pitchFamily="49" charset="0"/>
                          <a:ea typeface="Calibri" panose="020F0502020204030204" charset="0"/>
                          <a:cs typeface="Arial" panose="020B0604020202020204" pitchFamily="34" charset="0"/>
                        </a:rPr>
                        <a:t> = </a:t>
                      </a:r>
                      <a:r>
                        <a:rPr lang="en-ID" sz="1100" dirty="0" err="1">
                          <a:effectLst/>
                          <a:latin typeface="Courier New" panose="02070309020205020404" pitchFamily="49" charset="0"/>
                          <a:ea typeface="Calibri" panose="020F0502020204030204" charset="0"/>
                          <a:cs typeface="Arial" panose="020B0604020202020204" pitchFamily="34" charset="0"/>
                        </a:rPr>
                        <a:t>arrayListOf</a:t>
                      </a:r>
                      <a:r>
                        <a:rPr lang="en-ID" sz="1100" dirty="0">
                          <a:effectLst/>
                          <a:latin typeface="Courier New" panose="02070309020205020404" pitchFamily="49" charset="0"/>
                          <a:ea typeface="Calibri" panose="020F0502020204030204" charset="0"/>
                          <a:cs typeface="Arial" panose="020B0604020202020204" pitchFamily="34" charset="0"/>
                        </a:rPr>
                        <a:t>&lt;Recipe&gt;()</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for (doc in snapshot)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allRecipe.add</a:t>
                      </a:r>
                      <a:r>
                        <a:rPr lang="en-ID" sz="1100" dirty="0">
                          <a:effectLst/>
                          <a:latin typeface="Courier New" panose="02070309020205020404" pitchFamily="49" charset="0"/>
                          <a:ea typeface="Calibri" panose="020F0502020204030204" charset="0"/>
                          <a:cs typeface="Arial" panose="020B0604020202020204" pitchFamily="34" charset="0"/>
                        </a:rPr>
                        <a:t>(</a:t>
                      </a:r>
                      <a:r>
                        <a:rPr lang="en-ID" sz="1100" dirty="0" err="1">
                          <a:effectLst/>
                          <a:latin typeface="Courier New" panose="02070309020205020404" pitchFamily="49" charset="0"/>
                          <a:ea typeface="Calibri" panose="020F0502020204030204" charset="0"/>
                          <a:cs typeface="Arial" panose="020B0604020202020204" pitchFamily="34" charset="0"/>
                        </a:rPr>
                        <a:t>doc.toObject</a:t>
                      </a:r>
                      <a:r>
                        <a:rPr lang="en-ID" sz="1100" dirty="0">
                          <a:effectLst/>
                          <a:latin typeface="Courier New" panose="02070309020205020404" pitchFamily="49" charset="0"/>
                          <a:ea typeface="Calibri" panose="020F0502020204030204" charset="0"/>
                          <a:cs typeface="Arial" panose="020B0604020202020204" pitchFamily="34" charset="0"/>
                        </a:rPr>
                        <a:t>(Recipe::class.java))</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Log.d</a:t>
                      </a:r>
                      <a:r>
                        <a:rPr lang="en-ID" sz="1100" dirty="0">
                          <a:effectLst/>
                          <a:latin typeface="Courier New" panose="02070309020205020404" pitchFamily="49" charset="0"/>
                          <a:ea typeface="Calibri" panose="020F0502020204030204" charset="0"/>
                          <a:cs typeface="Arial" panose="020B0604020202020204" pitchFamily="34" charset="0"/>
                        </a:rPr>
                        <a:t>("TEZ", "Current data: $doc")</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allRecipeLiveData.postValue</a:t>
                      </a:r>
                      <a:r>
                        <a:rPr lang="en-ID" sz="1100" dirty="0">
                          <a:effectLst/>
                          <a:latin typeface="Courier New" panose="02070309020205020404" pitchFamily="49" charset="0"/>
                          <a:ea typeface="Calibri" panose="020F0502020204030204" charset="0"/>
                          <a:cs typeface="Arial" panose="020B0604020202020204" pitchFamily="34" charset="0"/>
                        </a:rPr>
                        <a:t>(</a:t>
                      </a:r>
                      <a:r>
                        <a:rPr lang="en-ID" sz="1100" dirty="0" err="1">
                          <a:effectLst/>
                          <a:latin typeface="Courier New" panose="02070309020205020404" pitchFamily="49" charset="0"/>
                          <a:ea typeface="Calibri" panose="020F0502020204030204" charset="0"/>
                          <a:cs typeface="Arial" panose="020B0604020202020204" pitchFamily="34" charset="0"/>
                        </a:rPr>
                        <a:t>allRecipe</a:t>
                      </a:r>
                      <a:r>
                        <a:rPr lang="en-ID" sz="1100" dirty="0">
                          <a:effectLst/>
                          <a:latin typeface="Courier New" panose="02070309020205020404" pitchFamily="49" charset="0"/>
                          <a:ea typeface="Calibri" panose="020F0502020204030204" charset="0"/>
                          <a:cs typeface="Arial" panose="020B0604020202020204" pitchFamily="34" charset="0"/>
                        </a:rPr>
                        <a:t>)</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 else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Log.d</a:t>
                      </a:r>
                      <a:r>
                        <a:rPr lang="en-ID" sz="1100" dirty="0">
                          <a:effectLst/>
                          <a:latin typeface="Courier New" panose="02070309020205020404" pitchFamily="49" charset="0"/>
                          <a:ea typeface="Calibri" panose="020F0502020204030204" charset="0"/>
                          <a:cs typeface="Arial" panose="020B0604020202020204" pitchFamily="34" charset="0"/>
                        </a:rPr>
                        <a:t>("TEZ", "Current data: null")</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return </a:t>
                      </a:r>
                      <a:r>
                        <a:rPr lang="en-ID" sz="1100" dirty="0" err="1">
                          <a:effectLst/>
                          <a:latin typeface="Courier New" panose="02070309020205020404" pitchFamily="49" charset="0"/>
                          <a:ea typeface="Calibri" panose="020F0502020204030204" charset="0"/>
                          <a:cs typeface="Arial" panose="020B0604020202020204" pitchFamily="34" charset="0"/>
                        </a:rPr>
                        <a:t>allRecipeLiveData</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txBody>
                  <a:tcPr/>
                </a:tc>
                <a:extLst>
                  <a:ext uri="{0D108BD9-81ED-4DB2-BD59-A6C34878D82A}">
                    <a16:rowId xmlns:a16="http://schemas.microsoft.com/office/drawing/2014/main" val="10001"/>
                  </a:ext>
                </a:extLst>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solidFill>
            <a:schemeClr val="bg1"/>
          </a:solidFill>
        </p:spPr>
      </p:sp>
      <p:sp>
        <p:nvSpPr>
          <p:cNvPr id="4" name="Frame 3"/>
          <p:cNvSpPr/>
          <p:nvPr/>
        </p:nvSpPr>
        <p:spPr>
          <a:xfrm>
            <a:off x="356152" y="294579"/>
            <a:ext cx="11479696" cy="6268843"/>
          </a:xfrm>
          <a:prstGeom prst="frame">
            <a:avLst>
              <a:gd name="adj1" fmla="val 5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6760835" y="854227"/>
            <a:ext cx="4853991" cy="984885"/>
          </a:xfrm>
          <a:prstGeom prst="rect">
            <a:avLst/>
          </a:prstGeom>
          <a:noFill/>
        </p:spPr>
        <p:txBody>
          <a:bodyPr wrap="square" lIns="48000" tIns="0" rIns="24000" bIns="0" rtlCol="0">
            <a:spAutoFit/>
          </a:bodyPr>
          <a:lstStyle/>
          <a:p>
            <a:r>
              <a:rPr lang="id-ID" altLang="ko-KR" sz="3200" dirty="0">
                <a:solidFill>
                  <a:schemeClr val="bg1"/>
                </a:solidFill>
                <a:latin typeface="+mj-lt"/>
                <a:cs typeface="Arial" panose="020B0604020202020204" pitchFamily="34" charset="0"/>
              </a:rPr>
              <a:t>Implementasi Antarmuka Pengguna</a:t>
            </a:r>
            <a:endParaRPr lang="ko-KR" altLang="en-US" sz="3200" dirty="0">
              <a:solidFill>
                <a:schemeClr val="bg1"/>
              </a:solidFill>
              <a:latin typeface="+mj-lt"/>
              <a:cs typeface="Arial" panose="020B0604020202020204" pitchFamily="34" charset="0"/>
            </a:endParaRPr>
          </a:p>
        </p:txBody>
      </p:sp>
      <p:sp>
        <p:nvSpPr>
          <p:cNvPr id="8" name="Rectangle 7"/>
          <p:cNvSpPr/>
          <p:nvPr/>
        </p:nvSpPr>
        <p:spPr>
          <a:xfrm>
            <a:off x="6846638" y="1922088"/>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83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9414"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98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p:cNvSpPr/>
          <p:nvPr/>
        </p:nvSpPr>
        <p:spPr>
          <a:xfrm>
            <a:off x="6905882" y="4539314"/>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24760" y="4926359"/>
            <a:ext cx="4108652" cy="1107996"/>
          </a:xfrm>
          <a:prstGeom prst="rect">
            <a:avLst/>
          </a:prstGeom>
          <a:noFill/>
        </p:spPr>
        <p:txBody>
          <a:bodyPr wrap="square" lIns="36000" tIns="0" rIns="36000" bIns="0" rtlCol="0" anchor="ctr">
            <a:spAutoFit/>
          </a:bodyPr>
          <a:lstStyle/>
          <a:p>
            <a:r>
              <a:rPr lang="en-US" altLang="ko-KR" dirty="0">
                <a:solidFill>
                  <a:schemeClr val="accent1"/>
                </a:solidFill>
              </a:rPr>
              <a:t>Pada </a:t>
            </a:r>
            <a:r>
              <a:rPr lang="en-US" altLang="ko-KR" dirty="0" err="1">
                <a:solidFill>
                  <a:schemeClr val="accent1"/>
                </a:solidFill>
              </a:rPr>
              <a:t>bagian</a:t>
            </a:r>
            <a:r>
              <a:rPr lang="en-US" altLang="ko-KR" dirty="0">
                <a:solidFill>
                  <a:schemeClr val="accent1"/>
                </a:solidFill>
              </a:rPr>
              <a:t> </a:t>
            </a:r>
            <a:r>
              <a:rPr lang="en-US" altLang="ko-KR" dirty="0" err="1">
                <a:solidFill>
                  <a:schemeClr val="accent1"/>
                </a:solidFill>
              </a:rPr>
              <a:t>ini</a:t>
            </a:r>
            <a:r>
              <a:rPr lang="en-US" altLang="ko-KR" dirty="0">
                <a:solidFill>
                  <a:schemeClr val="accent1"/>
                </a:solidFill>
              </a:rPr>
              <a:t> </a:t>
            </a:r>
            <a:r>
              <a:rPr lang="en-US" altLang="ko-KR" dirty="0" err="1">
                <a:solidFill>
                  <a:schemeClr val="accent1"/>
                </a:solidFill>
              </a:rPr>
              <a:t>akan</a:t>
            </a:r>
            <a:r>
              <a:rPr lang="en-US" altLang="ko-KR" dirty="0">
                <a:solidFill>
                  <a:schemeClr val="accent1"/>
                </a:solidFill>
              </a:rPr>
              <a:t> </a:t>
            </a:r>
            <a:r>
              <a:rPr lang="en-US" altLang="ko-KR" dirty="0" err="1">
                <a:solidFill>
                  <a:schemeClr val="accent1"/>
                </a:solidFill>
              </a:rPr>
              <a:t>dijabarkan</a:t>
            </a:r>
            <a:r>
              <a:rPr lang="en-US" altLang="ko-KR" dirty="0">
                <a:solidFill>
                  <a:schemeClr val="accent1"/>
                </a:solidFill>
              </a:rPr>
              <a:t> </a:t>
            </a:r>
            <a:r>
              <a:rPr lang="en-US" altLang="ko-KR" dirty="0" err="1">
                <a:solidFill>
                  <a:schemeClr val="accent1"/>
                </a:solidFill>
              </a:rPr>
              <a:t>hasil</a:t>
            </a:r>
            <a:r>
              <a:rPr lang="en-US" altLang="ko-KR" dirty="0">
                <a:solidFill>
                  <a:schemeClr val="accent1"/>
                </a:solidFill>
              </a:rPr>
              <a:t> </a:t>
            </a:r>
            <a:r>
              <a:rPr lang="en-US" altLang="ko-KR" dirty="0" err="1">
                <a:solidFill>
                  <a:schemeClr val="accent1"/>
                </a:solidFill>
              </a:rPr>
              <a:t>implementasi</a:t>
            </a:r>
            <a:r>
              <a:rPr lang="en-US" altLang="ko-KR" dirty="0">
                <a:solidFill>
                  <a:schemeClr val="accent1"/>
                </a:solidFill>
              </a:rPr>
              <a:t> </a:t>
            </a:r>
            <a:r>
              <a:rPr lang="en-US" altLang="ko-KR" dirty="0" err="1">
                <a:solidFill>
                  <a:schemeClr val="accent1"/>
                </a:solidFill>
              </a:rPr>
              <a:t>dari</a:t>
            </a:r>
            <a:r>
              <a:rPr lang="en-US" altLang="ko-KR" dirty="0">
                <a:solidFill>
                  <a:schemeClr val="accent1"/>
                </a:solidFill>
              </a:rPr>
              <a:t> </a:t>
            </a:r>
            <a:r>
              <a:rPr lang="en-US" altLang="ko-KR" dirty="0" err="1">
                <a:solidFill>
                  <a:schemeClr val="accent1"/>
                </a:solidFill>
              </a:rPr>
              <a:t>perancangan</a:t>
            </a:r>
            <a:r>
              <a:rPr lang="en-US" altLang="ko-KR" dirty="0">
                <a:solidFill>
                  <a:schemeClr val="accent1"/>
                </a:solidFill>
              </a:rPr>
              <a:t> </a:t>
            </a:r>
            <a:r>
              <a:rPr lang="en-US" altLang="ko-KR" dirty="0" err="1">
                <a:solidFill>
                  <a:schemeClr val="accent1"/>
                </a:solidFill>
              </a:rPr>
              <a:t>antarmuka</a:t>
            </a:r>
            <a:r>
              <a:rPr lang="en-US" altLang="ko-KR" dirty="0">
                <a:solidFill>
                  <a:schemeClr val="accent1"/>
                </a:solidFill>
              </a:rPr>
              <a:t> </a:t>
            </a:r>
            <a:r>
              <a:rPr lang="en-US" altLang="ko-KR" dirty="0" err="1">
                <a:solidFill>
                  <a:schemeClr val="accent1"/>
                </a:solidFill>
              </a:rPr>
              <a:t>pengguna</a:t>
            </a:r>
            <a:r>
              <a:rPr lang="en-US" altLang="ko-KR" dirty="0">
                <a:solidFill>
                  <a:schemeClr val="accent1"/>
                </a:solidFill>
              </a:rPr>
              <a:t> yang </a:t>
            </a:r>
            <a:r>
              <a:rPr lang="en-US" altLang="ko-KR" dirty="0" err="1">
                <a:solidFill>
                  <a:schemeClr val="accent1"/>
                </a:solidFill>
              </a:rPr>
              <a:t>terdapat</a:t>
            </a:r>
            <a:r>
              <a:rPr lang="en-US" altLang="ko-KR" dirty="0">
                <a:solidFill>
                  <a:schemeClr val="accent1"/>
                </a:solidFill>
              </a:rPr>
              <a:t> pada </a:t>
            </a:r>
            <a:r>
              <a:rPr lang="id-ID" altLang="ko-KR" dirty="0">
                <a:solidFill>
                  <a:schemeClr val="accent1"/>
                </a:solidFill>
              </a:rPr>
              <a:t>tahap</a:t>
            </a:r>
            <a:r>
              <a:rPr lang="en-US" altLang="ko-KR" dirty="0">
                <a:solidFill>
                  <a:schemeClr val="accent1"/>
                </a:solidFill>
              </a:rPr>
              <a:t> </a:t>
            </a:r>
            <a:r>
              <a:rPr lang="en-US" altLang="ko-KR" dirty="0" err="1">
                <a:solidFill>
                  <a:schemeClr val="accent1"/>
                </a:solidFill>
              </a:rPr>
              <a:t>sebelumnya</a:t>
            </a:r>
            <a:r>
              <a:rPr lang="en-US" altLang="ko-KR" dirty="0">
                <a:solidFill>
                  <a:schemeClr val="accent1"/>
                </a:solidFill>
              </a:rPr>
              <a:t>.</a:t>
            </a:r>
          </a:p>
        </p:txBody>
      </p:sp>
      <p:pic>
        <p:nvPicPr>
          <p:cNvPr id="18" name="another Screen_Recording_20221123-212451_zcook_1">
            <a:hlinkClick r:id="" action="ppaction://media"/>
            <a:extLst>
              <a:ext uri="{FF2B5EF4-FFF2-40B4-BE49-F238E27FC236}">
                <a16:creationId xmlns:a16="http://schemas.microsoft.com/office/drawing/2014/main" id="{93018723-F96C-4C82-B3FA-F0494AB3FA4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62583" y="760413"/>
            <a:ext cx="2228850" cy="495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3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Pengujian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748154" cy="724247"/>
          </a:xfrm>
          <a:prstGeom prst="rect">
            <a:avLst/>
          </a:prstGeom>
        </p:spPr>
        <p:txBody>
          <a:bodyPr/>
          <a:lstStyle/>
          <a:p>
            <a:r>
              <a:rPr lang="id-ID" dirty="0"/>
              <a:t>Daftar</a:t>
            </a:r>
            <a:r>
              <a:rPr lang="id-ID" i="1" dirty="0"/>
              <a:t> Task Scenario Usability Testing</a:t>
            </a:r>
          </a:p>
        </p:txBody>
      </p:sp>
      <p:grpSp>
        <p:nvGrpSpPr>
          <p:cNvPr id="11" name="Canvas 508"/>
          <p:cNvGrpSpPr/>
          <p:nvPr/>
        </p:nvGrpSpPr>
        <p:grpSpPr>
          <a:xfrm>
            <a:off x="2117558" y="1507712"/>
            <a:ext cx="7731482" cy="5010780"/>
            <a:chOff x="0" y="0"/>
            <a:chExt cx="5039995" cy="6743065"/>
          </a:xfrm>
        </p:grpSpPr>
        <p:sp>
          <p:nvSpPr>
            <p:cNvPr id="12" name="Canvas 508"/>
            <p:cNvSpPr/>
            <p:nvPr/>
          </p:nvSpPr>
          <p:spPr>
            <a:xfrm>
              <a:off x="0" y="0"/>
              <a:ext cx="5039995" cy="6743065"/>
            </a:xfrm>
          </p:spPr>
        </p:sp>
        <p:sp>
          <p:nvSpPr>
            <p:cNvPr id="13" name="Text Box 509"/>
            <p:cNvSpPr txBox="1"/>
            <p:nvPr/>
          </p:nvSpPr>
          <p:spPr>
            <a:xfrm>
              <a:off x="158115" y="144145"/>
              <a:ext cx="1981835" cy="54038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Install pada Android versi minimum 5</a:t>
              </a:r>
            </a:p>
          </p:txBody>
        </p:sp>
        <p:sp>
          <p:nvSpPr>
            <p:cNvPr id="14" name="Text Box 510"/>
            <p:cNvSpPr txBox="1"/>
            <p:nvPr/>
          </p:nvSpPr>
          <p:spPr>
            <a:xfrm>
              <a:off x="2618105" y="233680"/>
              <a:ext cx="854075" cy="35814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panose="020F0502020204030204"/>
                  <a:ea typeface="Calibri" panose="020F0502020204030204"/>
                  <a:cs typeface="Arial" panose="020B0604020202020204"/>
                  <a:sym typeface="Times New Roman" panose="02020603050405020304"/>
                </a:rPr>
                <a:t>Register</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5" name="Text Box 511"/>
            <p:cNvSpPr txBox="1"/>
            <p:nvPr/>
          </p:nvSpPr>
          <p:spPr>
            <a:xfrm>
              <a:off x="2640965" y="4561205"/>
              <a:ext cx="1875155" cy="6851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Tambah Catatan Pribadi pada Resep “Nasi Goreng Spesial”</a:t>
              </a:r>
            </a:p>
          </p:txBody>
        </p:sp>
        <p:sp>
          <p:nvSpPr>
            <p:cNvPr id="16" name="Text Box 512"/>
            <p:cNvSpPr txBox="1"/>
            <p:nvPr/>
          </p:nvSpPr>
          <p:spPr>
            <a:xfrm>
              <a:off x="2061845" y="12388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panose="020F0502020204030204"/>
                  <a:ea typeface="Calibri" panose="020F0502020204030204"/>
                  <a:cs typeface="Arial" panose="020B0604020202020204"/>
                  <a:sym typeface="Times New Roman" panose="02020603050405020304"/>
                </a:rPr>
                <a:t>Login</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7" name="Text Box 513"/>
            <p:cNvSpPr txBox="1"/>
            <p:nvPr/>
          </p:nvSpPr>
          <p:spPr>
            <a:xfrm>
              <a:off x="3700145" y="5795645"/>
              <a:ext cx="1044575" cy="47180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Ganti </a:t>
              </a:r>
              <a:r>
                <a:rPr lang="en-US" altLang="zh-CN" sz="1200" i="1" kern="100">
                  <a:latin typeface="Calibri" panose="020F0502020204030204"/>
                  <a:ea typeface="Calibri" panose="020F0502020204030204"/>
                  <a:cs typeface="Arial" panose="020B0604020202020204"/>
                  <a:sym typeface="Times New Roman" panose="02020603050405020304"/>
                </a:rPr>
                <a:t>Password</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8" name="Text Box 514"/>
            <p:cNvSpPr txBox="1"/>
            <p:nvPr/>
          </p:nvSpPr>
          <p:spPr>
            <a:xfrm>
              <a:off x="461645" y="2275205"/>
              <a:ext cx="2026920" cy="54864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Menampilkan Rekomendasi Resep Berdasarkan Harga</a:t>
              </a:r>
            </a:p>
          </p:txBody>
        </p:sp>
        <p:sp>
          <p:nvSpPr>
            <p:cNvPr id="19" name="Text Box 515"/>
            <p:cNvSpPr txBox="1"/>
            <p:nvPr/>
          </p:nvSpPr>
          <p:spPr>
            <a:xfrm>
              <a:off x="3143885" y="2282825"/>
              <a:ext cx="1318260" cy="5334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Cari Resep “Nasi Goreng Spesial”</a:t>
              </a:r>
            </a:p>
          </p:txBody>
        </p:sp>
        <p:sp>
          <p:nvSpPr>
            <p:cNvPr id="20" name="Text Box 517"/>
            <p:cNvSpPr txBox="1"/>
            <p:nvPr/>
          </p:nvSpPr>
          <p:spPr>
            <a:xfrm>
              <a:off x="3395345" y="1162685"/>
              <a:ext cx="1089660" cy="47942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Menampilkan Daftar Resep</a:t>
              </a:r>
            </a:p>
          </p:txBody>
        </p:sp>
        <p:sp>
          <p:nvSpPr>
            <p:cNvPr id="21" name="Text Box 518"/>
            <p:cNvSpPr txBox="1"/>
            <p:nvPr/>
          </p:nvSpPr>
          <p:spPr>
            <a:xfrm>
              <a:off x="3060065" y="3357245"/>
              <a:ext cx="1157605" cy="6477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Simpan Resep “Nasi Goreng Spesial”</a:t>
              </a:r>
            </a:p>
          </p:txBody>
        </p:sp>
        <p:sp>
          <p:nvSpPr>
            <p:cNvPr id="22" name="Text Box 519"/>
            <p:cNvSpPr txBox="1"/>
            <p:nvPr/>
          </p:nvSpPr>
          <p:spPr>
            <a:xfrm>
              <a:off x="492125" y="3342005"/>
              <a:ext cx="1510030" cy="67627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Menampilkan Detail Resep “Nasi Goreng Spesial”</a:t>
              </a:r>
            </a:p>
          </p:txBody>
        </p:sp>
        <p:sp>
          <p:nvSpPr>
            <p:cNvPr id="23" name="Text Box 520"/>
            <p:cNvSpPr txBox="1"/>
            <p:nvPr/>
          </p:nvSpPr>
          <p:spPr>
            <a:xfrm>
              <a:off x="2351405" y="5757545"/>
              <a:ext cx="967740" cy="56324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Ubah Nama dan Email</a:t>
              </a:r>
            </a:p>
          </p:txBody>
        </p:sp>
        <p:sp>
          <p:nvSpPr>
            <p:cNvPr id="24" name="Text Box 521"/>
            <p:cNvSpPr txBox="1"/>
            <p:nvPr/>
          </p:nvSpPr>
          <p:spPr>
            <a:xfrm>
              <a:off x="408305" y="1185545"/>
              <a:ext cx="1029970" cy="44958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Reset </a:t>
              </a:r>
              <a:r>
                <a:rPr lang="en-US" altLang="zh-CN" sz="1200" i="1" kern="100">
                  <a:latin typeface="Calibri" panose="020F0502020204030204"/>
                  <a:ea typeface="Calibri" panose="020F0502020204030204"/>
                  <a:cs typeface="Arial" panose="020B0604020202020204"/>
                  <a:sym typeface="Times New Roman" panose="02020603050405020304"/>
                </a:rPr>
                <a:t>Password</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5" name="Text Box 522"/>
            <p:cNvSpPr txBox="1"/>
            <p:nvPr/>
          </p:nvSpPr>
          <p:spPr>
            <a:xfrm>
              <a:off x="354965" y="5696585"/>
              <a:ext cx="1736090" cy="6858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Hapus Resep “Nasi Goreng Spesial” dari Daftar Resep Tersimpan</a:t>
              </a:r>
            </a:p>
          </p:txBody>
        </p:sp>
        <p:sp>
          <p:nvSpPr>
            <p:cNvPr id="26" name="Text Box 523"/>
            <p:cNvSpPr txBox="1"/>
            <p:nvPr/>
          </p:nvSpPr>
          <p:spPr>
            <a:xfrm>
              <a:off x="385445" y="4462145"/>
              <a:ext cx="1502410" cy="8756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Menambahkan </a:t>
              </a:r>
              <a:r>
                <a:rPr lang="en-US" altLang="zh-CN" sz="1200" i="1" kern="100">
                  <a:latin typeface="Calibri" panose="020F0502020204030204"/>
                  <a:ea typeface="Calibri" panose="020F0502020204030204"/>
                  <a:cs typeface="Arial" panose="020B0604020202020204"/>
                  <a:sym typeface="Times New Roman" panose="02020603050405020304"/>
                </a:rPr>
                <a:t>Rating</a:t>
              </a:r>
              <a:r>
                <a:rPr lang="en-US" altLang="zh-CN" sz="1200" kern="100">
                  <a:latin typeface="Calibri" panose="020F0502020204030204"/>
                  <a:ea typeface="Calibri" panose="020F0502020204030204"/>
                  <a:cs typeface="Arial" panose="020B0604020202020204"/>
                  <a:sym typeface="Times New Roman" panose="02020603050405020304"/>
                </a:rPr>
                <a:t> dan </a:t>
              </a:r>
              <a:r>
                <a:rPr lang="en-US" altLang="zh-CN" sz="1200" i="1" kern="100">
                  <a:latin typeface="Calibri" panose="020F0502020204030204"/>
                  <a:ea typeface="Calibri" panose="020F0502020204030204"/>
                  <a:cs typeface="Arial" panose="020B0604020202020204"/>
                  <a:sym typeface="Times New Roman" panose="02020603050405020304"/>
                </a:rPr>
                <a:t>Review</a:t>
              </a:r>
              <a:r>
                <a:rPr lang="en-US" altLang="zh-CN" sz="1200" kern="100">
                  <a:latin typeface="Calibri" panose="020F0502020204030204"/>
                  <a:ea typeface="Calibri" panose="020F0502020204030204"/>
                  <a:cs typeface="Arial" panose="020B0604020202020204"/>
                  <a:sym typeface="Times New Roman" panose="02020603050405020304"/>
                </a:rPr>
                <a:t> pada Resep “Nasi Goreng Spesial”</a:t>
              </a:r>
            </a:p>
          </p:txBody>
        </p:sp>
        <p:sp>
          <p:nvSpPr>
            <p:cNvPr id="27" name="Text Box 47"/>
            <p:cNvSpPr txBox="1"/>
            <p:nvPr/>
          </p:nvSpPr>
          <p:spPr>
            <a:xfrm>
              <a:off x="3936365" y="2482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panose="020F0502020204030204"/>
                  <a:ea typeface="Calibri" panose="020F0502020204030204"/>
                  <a:cs typeface="Arial" panose="020B0604020202020204"/>
                  <a:sym typeface="Times New Roman" panose="02020603050405020304"/>
                </a:rPr>
                <a:t>Logout</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cxnSp>
          <p:nvCxnSpPr>
            <p:cNvPr id="28" name="Elbow Connector 68"/>
            <p:cNvCxnSpPr>
              <a:stCxn id="13" idx="3"/>
              <a:endCxn id="14" idx="1"/>
            </p:cNvCxnSpPr>
            <p:nvPr/>
          </p:nvCxnSpPr>
          <p:spPr>
            <a:xfrm flipV="1">
              <a:off x="2139950" y="412750"/>
              <a:ext cx="478155" cy="1905"/>
            </a:xfrm>
            <a:prstGeom prst="bentConnector3">
              <a:avLst>
                <a:gd name="adj1" fmla="val 50066"/>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144"/>
            <p:cNvCxnSpPr>
              <a:stCxn id="14" idx="3"/>
              <a:endCxn id="27" idx="1"/>
            </p:cNvCxnSpPr>
            <p:nvPr/>
          </p:nvCxnSpPr>
          <p:spPr>
            <a:xfrm>
              <a:off x="3472180" y="412750"/>
              <a:ext cx="464185" cy="3810"/>
            </a:xfrm>
            <a:prstGeom prst="bentConnector3">
              <a:avLst>
                <a:gd name="adj1" fmla="val 50068"/>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145"/>
            <p:cNvCxnSpPr>
              <a:stCxn id="27" idx="3"/>
              <a:endCxn id="24" idx="1"/>
            </p:cNvCxnSpPr>
            <p:nvPr/>
          </p:nvCxnSpPr>
          <p:spPr>
            <a:xfrm flipH="1">
              <a:off x="408305" y="416560"/>
              <a:ext cx="4154170" cy="993775"/>
            </a:xfrm>
            <a:prstGeom prst="bentConnector5">
              <a:avLst>
                <a:gd name="adj1" fmla="val -5732"/>
                <a:gd name="adj2" fmla="val 47157"/>
                <a:gd name="adj3" fmla="val 105732"/>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147"/>
            <p:cNvCxnSpPr>
              <a:stCxn id="24" idx="3"/>
              <a:endCxn id="16" idx="1"/>
            </p:cNvCxnSpPr>
            <p:nvPr/>
          </p:nvCxnSpPr>
          <p:spPr>
            <a:xfrm flipV="1">
              <a:off x="1438275" y="1407160"/>
              <a:ext cx="623570" cy="317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267"/>
            <p:cNvCxnSpPr>
              <a:stCxn id="16" idx="3"/>
              <a:endCxn id="20" idx="1"/>
            </p:cNvCxnSpPr>
            <p:nvPr/>
          </p:nvCxnSpPr>
          <p:spPr>
            <a:xfrm flipV="1">
              <a:off x="2687955" y="1402715"/>
              <a:ext cx="707390" cy="444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39"/>
            <p:cNvCxnSpPr>
              <a:stCxn id="20" idx="3"/>
              <a:endCxn id="18" idx="1"/>
            </p:cNvCxnSpPr>
            <p:nvPr/>
          </p:nvCxnSpPr>
          <p:spPr>
            <a:xfrm flipH="1">
              <a:off x="461645" y="1402715"/>
              <a:ext cx="4023360" cy="1146810"/>
            </a:xfrm>
            <a:prstGeom prst="bentConnector5">
              <a:avLst>
                <a:gd name="adj1" fmla="val -5919"/>
                <a:gd name="adj2" fmla="val 48505"/>
                <a:gd name="adj3" fmla="val 105919"/>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41"/>
            <p:cNvCxnSpPr>
              <a:stCxn id="19" idx="3"/>
              <a:endCxn id="22" idx="1"/>
            </p:cNvCxnSpPr>
            <p:nvPr/>
          </p:nvCxnSpPr>
          <p:spPr>
            <a:xfrm flipH="1">
              <a:off x="492125" y="2549525"/>
              <a:ext cx="3970020" cy="1130935"/>
            </a:xfrm>
            <a:prstGeom prst="bentConnector5">
              <a:avLst>
                <a:gd name="adj1" fmla="val -5998"/>
                <a:gd name="adj2" fmla="val 46828"/>
                <a:gd name="adj3" fmla="val 105998"/>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56"/>
            <p:cNvCxnSpPr>
              <a:stCxn id="22" idx="3"/>
              <a:endCxn id="21" idx="1"/>
            </p:cNvCxnSpPr>
            <p:nvPr/>
          </p:nvCxnSpPr>
          <p:spPr>
            <a:xfrm>
              <a:off x="2002155" y="3680460"/>
              <a:ext cx="1057910" cy="63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7"/>
            <p:cNvCxnSpPr>
              <a:stCxn id="21" idx="3"/>
              <a:endCxn id="26" idx="1"/>
            </p:cNvCxnSpPr>
            <p:nvPr/>
          </p:nvCxnSpPr>
          <p:spPr>
            <a:xfrm flipH="1">
              <a:off x="385445" y="3681095"/>
              <a:ext cx="3832225" cy="1219200"/>
            </a:xfrm>
            <a:prstGeom prst="bentConnector5">
              <a:avLst>
                <a:gd name="adj1" fmla="val -6214"/>
                <a:gd name="adj2" fmla="val 45313"/>
                <a:gd name="adj3" fmla="val 106214"/>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72"/>
            <p:cNvCxnSpPr>
              <a:stCxn id="26" idx="3"/>
              <a:endCxn id="15" idx="1"/>
            </p:cNvCxnSpPr>
            <p:nvPr/>
          </p:nvCxnSpPr>
          <p:spPr>
            <a:xfrm>
              <a:off x="1887855" y="4900295"/>
              <a:ext cx="753110" cy="3810"/>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5"/>
            <p:cNvCxnSpPr>
              <a:stCxn id="15" idx="3"/>
              <a:endCxn id="25" idx="1"/>
            </p:cNvCxnSpPr>
            <p:nvPr/>
          </p:nvCxnSpPr>
          <p:spPr>
            <a:xfrm flipH="1">
              <a:off x="354965" y="4904105"/>
              <a:ext cx="4161155" cy="1135380"/>
            </a:xfrm>
            <a:prstGeom prst="bentConnector5">
              <a:avLst>
                <a:gd name="adj1" fmla="val -5723"/>
                <a:gd name="adj2" fmla="val 50000"/>
                <a:gd name="adj3" fmla="val 105723"/>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3"/>
              <a:endCxn id="19" idx="1"/>
            </p:cNvCxnSpPr>
            <p:nvPr/>
          </p:nvCxnSpPr>
          <p:spPr>
            <a:xfrm>
              <a:off x="2488565" y="2549525"/>
              <a:ext cx="655320" cy="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5" idx="3"/>
              <a:endCxn id="23" idx="1"/>
            </p:cNvCxnSpPr>
            <p:nvPr/>
          </p:nvCxnSpPr>
          <p:spPr>
            <a:xfrm>
              <a:off x="2091055" y="6039485"/>
              <a:ext cx="260350" cy="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3" idx="3"/>
              <a:endCxn id="17" idx="1"/>
            </p:cNvCxnSpPr>
            <p:nvPr/>
          </p:nvCxnSpPr>
          <p:spPr>
            <a:xfrm flipV="1">
              <a:off x="3319145" y="6031865"/>
              <a:ext cx="381000" cy="762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Kesimpulan Pengujian</a:t>
            </a:r>
            <a:endParaRPr lang="en-US" dirty="0"/>
          </a:p>
        </p:txBody>
      </p:sp>
      <p:sp>
        <p:nvSpPr>
          <p:cNvPr id="4" name="TextBox 3"/>
          <p:cNvSpPr txBox="1"/>
          <p:nvPr/>
        </p:nvSpPr>
        <p:spPr>
          <a:xfrm>
            <a:off x="760424" y="1811119"/>
            <a:ext cx="1400880" cy="646331"/>
          </a:xfrm>
          <a:prstGeom prst="rect">
            <a:avLst/>
          </a:prstGeom>
          <a:noFill/>
        </p:spPr>
        <p:txBody>
          <a:bodyPr wrap="square" rtlCol="0" anchor="ctr">
            <a:spAutoFit/>
          </a:bodyPr>
          <a:lstStyle/>
          <a:p>
            <a:pPr algn="ctr"/>
            <a:r>
              <a:rPr lang="id-ID" altLang="ko-KR" sz="3600" b="1" dirty="0">
                <a:cs typeface="Arial" panose="020B0604020202020204" pitchFamily="34" charset="0"/>
              </a:rPr>
              <a:t>100%</a:t>
            </a:r>
            <a:endParaRPr lang="ko-KR" altLang="en-US" sz="3600" b="1" dirty="0">
              <a:cs typeface="Arial" panose="020B0604020202020204" pitchFamily="34" charset="0"/>
            </a:endParaRPr>
          </a:p>
        </p:txBody>
      </p:sp>
      <p:sp>
        <p:nvSpPr>
          <p:cNvPr id="7" name="Rectangle 6"/>
          <p:cNvSpPr/>
          <p:nvPr/>
        </p:nvSpPr>
        <p:spPr>
          <a:xfrm>
            <a:off x="1049384" y="2457450"/>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2314863" y="1977124"/>
            <a:ext cx="4076411" cy="1006371"/>
            <a:chOff x="4822352" y="1916832"/>
            <a:chExt cx="3422056" cy="1006371"/>
          </a:xfrm>
        </p:grpSpPr>
        <p:sp>
          <p:nvSpPr>
            <p:cNvPr id="9"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i="1" dirty="0">
                  <a:solidFill>
                    <a:schemeClr val="accent1"/>
                  </a:solidFill>
                  <a:cs typeface="Arial" panose="020B0604020202020204" pitchFamily="34" charset="0"/>
                </a:rPr>
                <a:t>Black Box Testing</a:t>
              </a:r>
              <a:endParaRPr lang="en-US" altLang="ko-KR" sz="2000" b="1" i="1" dirty="0">
                <a:solidFill>
                  <a:schemeClr val="accent1"/>
                </a:solidFill>
                <a:cs typeface="Arial" panose="020B0604020202020204" pitchFamily="34" charset="0"/>
              </a:endParaRPr>
            </a:p>
          </p:txBody>
        </p:sp>
        <p:sp>
          <p:nvSpPr>
            <p:cNvPr id="10" name="TextBox 9"/>
            <p:cNvSpPr txBox="1"/>
            <p:nvPr/>
          </p:nvSpPr>
          <p:spPr>
            <a:xfrm>
              <a:off x="4822352" y="2276872"/>
              <a:ext cx="342205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a:t>
              </a:r>
              <a:r>
                <a:rPr lang="en-US" altLang="ko-KR" sz="1200" dirty="0" err="1">
                  <a:solidFill>
                    <a:schemeClr val="tx1">
                      <a:lumMod val="75000"/>
                      <a:lumOff val="25000"/>
                    </a:schemeClr>
                  </a:solidFill>
                  <a:cs typeface="Arial" panose="020B0604020202020204" pitchFamily="34" charset="0"/>
                </a:rPr>
                <a:t>erarti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setiap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fungsi</a:t>
              </a:r>
              <a:r>
                <a:rPr lang="en-US" altLang="ko-KR" sz="1200" dirty="0">
                  <a:solidFill>
                    <a:schemeClr val="tx1">
                      <a:lumMod val="75000"/>
                      <a:lumOff val="25000"/>
                    </a:schemeClr>
                  </a:solidFill>
                  <a:cs typeface="Arial" panose="020B0604020202020204" pitchFamily="34" charset="0"/>
                </a:rPr>
                <a:t> pada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dapat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dijalankan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baik</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sesuai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tugas</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diharapkan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dari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id-ID" altLang="ko-KR" sz="1200" dirty="0">
                  <a:solidFill>
                    <a:schemeClr val="tx1">
                      <a:lumMod val="75000"/>
                      <a:lumOff val="25000"/>
                    </a:schemeClr>
                  </a:solidFill>
                  <a:cs typeface="Arial" panose="020B0604020202020204" pitchFamily="34" charset="0"/>
                </a:rPr>
                <a:t>.</a:t>
              </a:r>
              <a:endParaRPr lang="en-US" altLang="ko-KR" sz="1200" dirty="0">
                <a:solidFill>
                  <a:schemeClr val="tx1">
                    <a:lumMod val="75000"/>
                    <a:lumOff val="25000"/>
                  </a:schemeClr>
                </a:solidFill>
                <a:cs typeface="Arial" panose="020B0604020202020204" pitchFamily="34" charset="0"/>
              </a:endParaRPr>
            </a:p>
          </p:txBody>
        </p:sp>
      </p:grpSp>
      <p:sp>
        <p:nvSpPr>
          <p:cNvPr id="16" name="TextBox 15"/>
          <p:cNvSpPr txBox="1"/>
          <p:nvPr/>
        </p:nvSpPr>
        <p:spPr>
          <a:xfrm>
            <a:off x="760424" y="3362658"/>
            <a:ext cx="1400880" cy="646331"/>
          </a:xfrm>
          <a:prstGeom prst="rect">
            <a:avLst/>
          </a:prstGeom>
          <a:noFill/>
        </p:spPr>
        <p:txBody>
          <a:bodyPr wrap="square" rtlCol="0" anchor="ctr">
            <a:spAutoFit/>
          </a:bodyPr>
          <a:lstStyle/>
          <a:p>
            <a:pPr algn="ctr"/>
            <a:r>
              <a:rPr lang="id-ID" altLang="ko-KR" sz="3600" b="1" dirty="0">
                <a:cs typeface="Arial" panose="020B0604020202020204" pitchFamily="34" charset="0"/>
              </a:rPr>
              <a:t>100%</a:t>
            </a:r>
            <a:endParaRPr lang="ko-KR" altLang="en-US" sz="3600" b="1" dirty="0">
              <a:cs typeface="Arial" panose="020B0604020202020204" pitchFamily="34" charset="0"/>
            </a:endParaRPr>
          </a:p>
        </p:txBody>
      </p:sp>
      <p:sp>
        <p:nvSpPr>
          <p:cNvPr id="17" name="Rectangle 16"/>
          <p:cNvSpPr/>
          <p:nvPr/>
        </p:nvSpPr>
        <p:spPr>
          <a:xfrm>
            <a:off x="1049384" y="400898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p:nvGrpSpPr>
        <p:grpSpPr>
          <a:xfrm>
            <a:off x="2314863" y="3528663"/>
            <a:ext cx="4076411" cy="821705"/>
            <a:chOff x="4822352" y="1916832"/>
            <a:chExt cx="3422056" cy="821705"/>
          </a:xfrm>
        </p:grpSpPr>
        <p:sp>
          <p:nvSpPr>
            <p:cNvPr id="19"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anose="020B0604020202020204" pitchFamily="34" charset="0"/>
                </a:rPr>
                <a:t>Tingkat Efektivitas</a:t>
              </a:r>
              <a:endParaRPr lang="en-US" altLang="ko-KR" sz="2000" b="1" dirty="0">
                <a:solidFill>
                  <a:schemeClr val="accent1"/>
                </a:solidFill>
                <a:cs typeface="Arial" panose="020B0604020202020204" pitchFamily="34" charset="0"/>
              </a:endParaRPr>
            </a:p>
          </p:txBody>
        </p:sp>
        <p:sp>
          <p:nvSpPr>
            <p:cNvPr id="20" name="TextBox 19"/>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Semua partisipan berhasil menjalankan </a:t>
              </a:r>
              <a:r>
                <a:rPr lang="id-ID" altLang="ko-KR" sz="1200" i="1" dirty="0">
                  <a:solidFill>
                    <a:schemeClr val="tx1">
                      <a:lumMod val="75000"/>
                      <a:lumOff val="25000"/>
                    </a:schemeClr>
                  </a:solidFill>
                  <a:cs typeface="Arial" panose="020B0604020202020204" pitchFamily="34" charset="0"/>
                </a:rPr>
                <a:t>task scenario</a:t>
              </a:r>
              <a:r>
                <a:rPr lang="id-ID" altLang="ko-KR" sz="1200" dirty="0">
                  <a:solidFill>
                    <a:schemeClr val="tx1">
                      <a:lumMod val="75000"/>
                      <a:lumOff val="25000"/>
                    </a:schemeClr>
                  </a:solidFill>
                  <a:cs typeface="Arial" panose="020B0604020202020204" pitchFamily="34" charset="0"/>
                </a:rPr>
                <a:t> yang diberikan pada aplikasi.</a:t>
              </a:r>
              <a:endParaRPr lang="en-US" altLang="ko-KR" sz="1200" dirty="0">
                <a:solidFill>
                  <a:schemeClr val="tx1">
                    <a:lumMod val="75000"/>
                    <a:lumOff val="25000"/>
                  </a:schemeClr>
                </a:solidFill>
                <a:cs typeface="Arial" panose="020B0604020202020204" pitchFamily="34" charset="0"/>
              </a:endParaRPr>
            </a:p>
          </p:txBody>
        </p:sp>
      </p:grpSp>
      <p:sp>
        <p:nvSpPr>
          <p:cNvPr id="21" name="TextBox 20"/>
          <p:cNvSpPr txBox="1"/>
          <p:nvPr/>
        </p:nvSpPr>
        <p:spPr>
          <a:xfrm>
            <a:off x="760424" y="4914197"/>
            <a:ext cx="1400880" cy="646331"/>
          </a:xfrm>
          <a:prstGeom prst="rect">
            <a:avLst/>
          </a:prstGeom>
          <a:noFill/>
        </p:spPr>
        <p:txBody>
          <a:bodyPr wrap="square" rtlCol="0" anchor="ctr">
            <a:spAutoFit/>
          </a:bodyPr>
          <a:lstStyle/>
          <a:p>
            <a:pPr algn="ctr"/>
            <a:r>
              <a:rPr lang="id-ID" altLang="ko-KR" sz="3600" b="1" dirty="0">
                <a:cs typeface="Arial" panose="020B0604020202020204" pitchFamily="34" charset="0"/>
              </a:rPr>
              <a:t>85,5</a:t>
            </a:r>
            <a:endParaRPr lang="ko-KR" altLang="en-US" sz="3600" b="1" dirty="0">
              <a:cs typeface="Arial" panose="020B0604020202020204" pitchFamily="34" charset="0"/>
            </a:endParaRPr>
          </a:p>
        </p:txBody>
      </p:sp>
      <p:sp>
        <p:nvSpPr>
          <p:cNvPr id="22" name="Rectangle 21"/>
          <p:cNvSpPr/>
          <p:nvPr/>
        </p:nvSpPr>
        <p:spPr>
          <a:xfrm>
            <a:off x="1049384" y="5560528"/>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2314863" y="5080202"/>
            <a:ext cx="4076411" cy="821705"/>
            <a:chOff x="4822352" y="1916832"/>
            <a:chExt cx="3422056" cy="821705"/>
          </a:xfrm>
        </p:grpSpPr>
        <p:sp>
          <p:nvSpPr>
            <p:cNvPr id="24"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anose="020B0604020202020204" pitchFamily="34" charset="0"/>
                </a:rPr>
                <a:t>Nilai SUS</a:t>
              </a:r>
              <a:endParaRPr lang="en-US" altLang="ko-KR" sz="2000" b="1" dirty="0">
                <a:solidFill>
                  <a:schemeClr val="accent1"/>
                </a:solidFill>
                <a:cs typeface="Arial" panose="020B0604020202020204" pitchFamily="34" charset="0"/>
              </a:endParaRPr>
            </a:p>
          </p:txBody>
        </p:sp>
        <p:sp>
          <p:nvSpPr>
            <p:cNvPr id="25" name="TextBox 24"/>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Berarti aplikasi memiliki </a:t>
              </a:r>
              <a:r>
                <a:rPr lang="id-ID" altLang="ko-KR" sz="1200" i="1" dirty="0">
                  <a:solidFill>
                    <a:schemeClr val="tx1">
                      <a:lumMod val="75000"/>
                      <a:lumOff val="25000"/>
                    </a:schemeClr>
                  </a:solidFill>
                  <a:cs typeface="Arial" panose="020B0604020202020204" pitchFamily="34" charset="0"/>
                </a:rPr>
                <a:t>acceptability ranges </a:t>
              </a:r>
              <a:r>
                <a:rPr lang="id-ID" altLang="ko-KR" sz="1200" dirty="0">
                  <a:solidFill>
                    <a:schemeClr val="tx1">
                      <a:lumMod val="75000"/>
                      <a:lumOff val="25000"/>
                    </a:schemeClr>
                  </a:solidFill>
                  <a:cs typeface="Arial" panose="020B0604020202020204" pitchFamily="34" charset="0"/>
                </a:rPr>
                <a:t>yang</a:t>
              </a:r>
              <a:r>
                <a:rPr lang="id-ID" altLang="ko-KR" sz="1200" i="1" dirty="0">
                  <a:solidFill>
                    <a:schemeClr val="tx1">
                      <a:lumMod val="75000"/>
                      <a:lumOff val="25000"/>
                    </a:schemeClr>
                  </a:solidFill>
                  <a:cs typeface="Arial" panose="020B0604020202020204" pitchFamily="34" charset="0"/>
                </a:rPr>
                <a:t> acceptable</a:t>
              </a:r>
              <a:r>
                <a:rPr lang="id-ID"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grade </a:t>
              </a:r>
              <a:r>
                <a:rPr lang="en-US" altLang="ko-KR" sz="1200" dirty="0">
                  <a:solidFill>
                    <a:schemeClr val="tx1">
                      <a:lumMod val="75000"/>
                      <a:lumOff val="25000"/>
                    </a:schemeClr>
                  </a:solidFill>
                  <a:cs typeface="Arial" panose="020B0604020202020204" pitchFamily="34" charset="0"/>
                </a:rPr>
                <a:t>B, </a:t>
              </a:r>
              <a:r>
                <a:rPr lang="id-ID" altLang="ko-KR" sz="1200" dirty="0">
                  <a:solidFill>
                    <a:schemeClr val="tx1">
                      <a:lumMod val="75000"/>
                      <a:lumOff val="25000"/>
                    </a:schemeClr>
                  </a:solidFill>
                  <a:cs typeface="Arial" panose="020B0604020202020204" pitchFamily="34" charset="0"/>
                </a:rPr>
                <a:t>dan </a:t>
              </a:r>
              <a:r>
                <a:rPr lang="en-US" altLang="ko-KR" sz="1200" i="1" dirty="0">
                  <a:solidFill>
                    <a:schemeClr val="tx1">
                      <a:lumMod val="75000"/>
                      <a:lumOff val="25000"/>
                    </a:schemeClr>
                  </a:solidFill>
                  <a:cs typeface="Arial" panose="020B0604020202020204" pitchFamily="34" charset="0"/>
                </a:rPr>
                <a:t>adjective rating excellent</a:t>
              </a:r>
              <a:endParaRPr lang="en-US" altLang="ko-KR" sz="1200" dirty="0">
                <a:solidFill>
                  <a:schemeClr val="tx1">
                    <a:lumMod val="75000"/>
                    <a:lumOff val="25000"/>
                  </a:schemeClr>
                </a:solidFill>
                <a:cs typeface="Arial" panose="020B0604020202020204" pitchFamily="34" charset="0"/>
              </a:endParaRPr>
            </a:p>
          </p:txBody>
        </p:sp>
      </p:grpSp>
      <p:sp>
        <p:nvSpPr>
          <p:cNvPr id="26" name="자유형: 도형 40"/>
          <p:cNvSpPr/>
          <p:nvPr/>
        </p:nvSpPr>
        <p:spPr>
          <a:xfrm rot="2784101">
            <a:off x="7327559" y="4257871"/>
            <a:ext cx="1229106" cy="990785"/>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57"/>
          <p:cNvGrpSpPr/>
          <p:nvPr/>
        </p:nvGrpSpPr>
        <p:grpSpPr>
          <a:xfrm>
            <a:off x="8001563" y="4466629"/>
            <a:ext cx="677495" cy="947673"/>
            <a:chOff x="1019786" y="3002376"/>
            <a:chExt cx="2531613" cy="3541196"/>
          </a:xfrm>
          <a:solidFill>
            <a:schemeClr val="accent2"/>
          </a:solidFill>
        </p:grpSpPr>
        <p:sp>
          <p:nvSpPr>
            <p:cNvPr id="28"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자유형: 도형 60"/>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1" name="자유형: 도형 61"/>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사각형: 둥근 모서리 32"/>
          <p:cNvSpPr/>
          <p:nvPr/>
        </p:nvSpPr>
        <p:spPr>
          <a:xfrm>
            <a:off x="7476008" y="5440679"/>
            <a:ext cx="3276000" cy="1549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8"/>
          <p:cNvGrpSpPr/>
          <p:nvPr/>
        </p:nvGrpSpPr>
        <p:grpSpPr>
          <a:xfrm rot="1205143">
            <a:off x="7968328" y="1906359"/>
            <a:ext cx="3299252" cy="2176495"/>
            <a:chOff x="6345690" y="2428150"/>
            <a:chExt cx="3299252" cy="2176495"/>
          </a:xfrm>
          <a:solidFill>
            <a:schemeClr val="accent1"/>
          </a:solidFill>
        </p:grpSpPr>
        <p:sp>
          <p:nvSpPr>
            <p:cNvPr id="34" name="현 34"/>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1" fmla="*/ 7964 w 3299252"/>
                <a:gd name="connsiteY0-2" fmla="*/ 1808400 h 1808444"/>
                <a:gd name="connsiteX1-3" fmla="*/ 770303 w 3299252"/>
                <a:gd name="connsiteY1-4" fmla="*/ 226188 h 1808444"/>
                <a:gd name="connsiteX2-5" fmla="*/ 2526593 w 3299252"/>
                <a:gd name="connsiteY2-6" fmla="*/ 226212 h 1808444"/>
                <a:gd name="connsiteX3-7" fmla="*/ 3288889 w 3299252"/>
                <a:gd name="connsiteY3-8" fmla="*/ 1808444 h 1808444"/>
                <a:gd name="connsiteX4-9" fmla="*/ 7964 w 3299252"/>
                <a:gd name="connsiteY4-10" fmla="*/ 1808400 h 18084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6"/>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7"/>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41"/>
          <p:cNvGrpSpPr/>
          <p:nvPr/>
        </p:nvGrpSpPr>
        <p:grpSpPr>
          <a:xfrm rot="2819394">
            <a:off x="10059593" y="4432560"/>
            <a:ext cx="561460" cy="1189723"/>
            <a:chOff x="-287118" y="4952296"/>
            <a:chExt cx="1609427" cy="3410347"/>
          </a:xfrm>
          <a:solidFill>
            <a:schemeClr val="accent2"/>
          </a:solidFill>
        </p:grpSpPr>
        <p:sp>
          <p:nvSpPr>
            <p:cNvPr id="39" name="자유형: 도형 42"/>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43"/>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4"/>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5"/>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6"/>
          <p:cNvGrpSpPr/>
          <p:nvPr/>
        </p:nvGrpSpPr>
        <p:grpSpPr>
          <a:xfrm rot="20593171">
            <a:off x="8541775" y="4535020"/>
            <a:ext cx="561460" cy="810783"/>
            <a:chOff x="8615780" y="3185232"/>
            <a:chExt cx="1026044" cy="1481671"/>
          </a:xfrm>
          <a:solidFill>
            <a:schemeClr val="accent3"/>
          </a:solidFill>
        </p:grpSpPr>
        <p:sp>
          <p:nvSpPr>
            <p:cNvPr id="44" name="눈물 방울 47"/>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자유형: 도형 48"/>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49"/>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50"/>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62"/>
          <p:cNvGrpSpPr/>
          <p:nvPr/>
        </p:nvGrpSpPr>
        <p:grpSpPr>
          <a:xfrm>
            <a:off x="9084509" y="4580738"/>
            <a:ext cx="835977" cy="872803"/>
            <a:chOff x="-2765399" y="4983810"/>
            <a:chExt cx="2559184" cy="2671920"/>
          </a:xfrm>
          <a:solidFill>
            <a:schemeClr val="accent2"/>
          </a:solidFill>
        </p:grpSpPr>
        <p:sp>
          <p:nvSpPr>
            <p:cNvPr id="49" name="Freeform 18"/>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50" name="타원 64"/>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65"/>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66"/>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67"/>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68"/>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69"/>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70"/>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1"/>
          <p:cNvGrpSpPr/>
          <p:nvPr/>
        </p:nvGrpSpPr>
        <p:grpSpPr>
          <a:xfrm>
            <a:off x="9617954" y="4666854"/>
            <a:ext cx="658585" cy="751352"/>
            <a:chOff x="3434152" y="428041"/>
            <a:chExt cx="4718078" cy="5382655"/>
          </a:xfrm>
          <a:solidFill>
            <a:schemeClr val="accent3"/>
          </a:solidFill>
        </p:grpSpPr>
        <p:sp>
          <p:nvSpPr>
            <p:cNvPr id="58" name="자유형: 도형 52"/>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3"/>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자유형: 도형 54"/>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55"/>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Kesimpulan dan Saran</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Kesimpulan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Penelitian</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grpSp>
        <p:nvGrpSpPr>
          <p:cNvPr id="78" name="Group 77"/>
          <p:cNvGrpSpPr/>
          <p:nvPr/>
        </p:nvGrpSpPr>
        <p:grpSpPr>
          <a:xfrm>
            <a:off x="8228023" y="2232307"/>
            <a:ext cx="3434878" cy="878570"/>
            <a:chOff x="4355975" y="1331342"/>
            <a:chExt cx="3012728" cy="878570"/>
          </a:xfrm>
        </p:grpSpPr>
        <p:sp>
          <p:nvSpPr>
            <p:cNvPr id="79" name="TextBox 78"/>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Pengguna Aplikasi</a:t>
              </a:r>
              <a:endParaRPr lang="ko-KR" altLang="en-US" sz="1400" b="1" dirty="0">
                <a:solidFill>
                  <a:schemeClr val="tx1">
                    <a:lumMod val="75000"/>
                    <a:lumOff val="25000"/>
                  </a:schemeClr>
                </a:solidFill>
                <a:cs typeface="Arial" panose="020B0604020202020204" pitchFamily="34" charset="0"/>
              </a:endParaRPr>
            </a:p>
          </p:txBody>
        </p:sp>
        <p:sp>
          <p:nvSpPr>
            <p:cNvPr id="80" name="TextBox 79"/>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Berdasarkan </a:t>
              </a:r>
              <a:r>
                <a:rPr lang="id-ID" altLang="ko-KR" sz="1200" i="1" dirty="0">
                  <a:solidFill>
                    <a:schemeClr val="tx1">
                      <a:lumMod val="75000"/>
                      <a:lumOff val="25000"/>
                    </a:schemeClr>
                  </a:solidFill>
                  <a:cs typeface="Arial" panose="020B0604020202020204" pitchFamily="34" charset="0"/>
                </a:rPr>
                <a:t>persona, </a:t>
              </a:r>
              <a:r>
                <a:rPr lang="id-ID" altLang="ko-KR" sz="1200" dirty="0">
                  <a:solidFill>
                    <a:schemeClr val="tx1">
                      <a:lumMod val="75000"/>
                      <a:lumOff val="25000"/>
                    </a:schemeClr>
                  </a:solidFill>
                  <a:cs typeface="Arial" panose="020B0604020202020204" pitchFamily="34" charset="0"/>
                </a:rPr>
                <a:t>adalah</a:t>
              </a:r>
              <a:r>
                <a:rPr lang="id-ID" altLang="ko-KR" sz="1200" i="1"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ahasiswa</a:t>
              </a:r>
              <a:r>
                <a:rPr lang="en-US" altLang="ko-KR" sz="1200" dirty="0">
                  <a:solidFill>
                    <a:schemeClr val="tx1">
                      <a:lumMod val="75000"/>
                      <a:lumOff val="25000"/>
                    </a:schemeClr>
                  </a:solidFill>
                  <a:cs typeface="Arial" panose="020B0604020202020204" pitchFamily="34" charset="0"/>
                </a:rPr>
                <a:t> kos yang </a:t>
              </a:r>
              <a:r>
                <a:rPr lang="en-US" altLang="ko-KR" sz="1200" dirty="0" err="1">
                  <a:solidFill>
                    <a:schemeClr val="tx1">
                      <a:lumMod val="75000"/>
                      <a:lumOff val="25000"/>
                    </a:schemeClr>
                  </a:solidFill>
                  <a:cs typeface="Arial" panose="020B0604020202020204" pitchFamily="34" charset="0"/>
                </a:rPr>
                <a:t>ingin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memasak</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mencari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masakan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smartphone-</a:t>
              </a:r>
              <a:r>
                <a:rPr lang="en-US" altLang="ko-KR" sz="1200" dirty="0" err="1">
                  <a:solidFill>
                    <a:schemeClr val="tx1">
                      <a:lumMod val="75000"/>
                      <a:lumOff val="25000"/>
                    </a:schemeClr>
                  </a:solidFill>
                  <a:cs typeface="Arial" panose="020B0604020202020204" pitchFamily="34" charset="0"/>
                </a:rPr>
                <a:t>nya</a:t>
              </a:r>
              <a:endParaRPr lang="ko-KR" altLang="en-US" sz="1200" dirty="0">
                <a:solidFill>
                  <a:schemeClr val="tx1">
                    <a:lumMod val="75000"/>
                    <a:lumOff val="25000"/>
                  </a:schemeClr>
                </a:solidFill>
                <a:cs typeface="Arial" panose="020B0604020202020204" pitchFamily="34" charset="0"/>
              </a:endParaRPr>
            </a:p>
          </p:txBody>
        </p:sp>
      </p:gr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grpSp>
        <p:nvGrpSpPr>
          <p:cNvPr id="83" name="Group 82"/>
          <p:cNvGrpSpPr/>
          <p:nvPr/>
        </p:nvGrpSpPr>
        <p:grpSpPr>
          <a:xfrm>
            <a:off x="8228023" y="3390631"/>
            <a:ext cx="3434878" cy="1063236"/>
            <a:chOff x="4355975" y="1331342"/>
            <a:chExt cx="3012728" cy="1063236"/>
          </a:xfrm>
        </p:grpSpPr>
        <p:sp>
          <p:nvSpPr>
            <p:cNvPr id="84" name="TextBox 83"/>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Tujuan Pengguna</a:t>
              </a:r>
              <a:endParaRPr lang="ko-KR" altLang="en-US" sz="1400" b="1" dirty="0">
                <a:solidFill>
                  <a:schemeClr val="tx1">
                    <a:lumMod val="75000"/>
                    <a:lumOff val="25000"/>
                  </a:schemeClr>
                </a:solidFill>
                <a:cs typeface="Arial" panose="020B0604020202020204" pitchFamily="34" charset="0"/>
              </a:endParaRPr>
            </a:p>
          </p:txBody>
        </p:sp>
        <p:sp>
          <p:nvSpPr>
            <p:cNvPr id="85" name="TextBox 84"/>
            <p:cNvSpPr txBox="1"/>
            <p:nvPr/>
          </p:nvSpPr>
          <p:spPr>
            <a:xfrm>
              <a:off x="4355977" y="1563581"/>
              <a:ext cx="301272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Berdasarkan fitur, yaitu m</a:t>
              </a:r>
              <a:r>
                <a:rPr lang="en-US" altLang="ko-KR" sz="1200" dirty="0" err="1">
                  <a:solidFill>
                    <a:schemeClr val="tx1">
                      <a:lumMod val="75000"/>
                      <a:lumOff val="25000"/>
                    </a:schemeClr>
                  </a:solidFill>
                  <a:cs typeface="Arial" panose="020B0604020202020204" pitchFamily="34" charset="0"/>
                </a:rPr>
                <a:t>elihat</a:t>
              </a:r>
              <a:r>
                <a:rPr lang="id-ID" altLang="ko-KR" sz="1200" dirty="0">
                  <a:solidFill>
                    <a:schemeClr val="tx1">
                      <a:lumMod val="75000"/>
                      <a:lumOff val="25000"/>
                    </a:schemeClr>
                  </a:solidFill>
                  <a:cs typeface="Arial" panose="020B0604020202020204" pitchFamily="34" charset="0"/>
                </a:rPr>
                <a:t> daftar, mencari, melihat rekomendasi berdasarkan harga, melihat detail, dan menyimpan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menambahkan</a:t>
              </a:r>
              <a:r>
                <a:rPr lang="en-US" altLang="ko-KR" sz="1200" dirty="0">
                  <a:solidFill>
                    <a:schemeClr val="tx1">
                      <a:lumMod val="75000"/>
                      <a:lumOff val="25000"/>
                    </a:schemeClr>
                  </a:solidFill>
                  <a:cs typeface="Arial" panose="020B0604020202020204" pitchFamily="34" charset="0"/>
                </a:rPr>
                <a:t> rating dan review</a:t>
              </a:r>
              <a:r>
                <a:rPr lang="id-ID" altLang="ko-KR" sz="1200" dirty="0">
                  <a:solidFill>
                    <a:schemeClr val="tx1">
                      <a:lumMod val="75000"/>
                      <a:lumOff val="25000"/>
                    </a:schemeClr>
                  </a:solidFill>
                  <a:cs typeface="Arial" panose="020B0604020202020204" pitchFamily="34" charset="0"/>
                </a:rPr>
                <a:t>,</a:t>
              </a:r>
              <a:r>
                <a:rPr lang="en-US" altLang="ko-KR" sz="1200"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dan </a:t>
              </a:r>
              <a:r>
                <a:rPr lang="en-US" altLang="ko-KR" sz="1200" dirty="0" err="1">
                  <a:solidFill>
                    <a:schemeClr val="tx1">
                      <a:lumMod val="75000"/>
                      <a:lumOff val="25000"/>
                    </a:schemeClr>
                  </a:solidFill>
                  <a:cs typeface="Arial" panose="020B0604020202020204" pitchFamily="34" charset="0"/>
                </a:rPr>
                <a:t>catatan</a:t>
              </a:r>
              <a:endParaRPr lang="ko-KR" altLang="en-US" sz="1200" dirty="0">
                <a:solidFill>
                  <a:schemeClr val="tx1">
                    <a:lumMod val="75000"/>
                    <a:lumOff val="25000"/>
                  </a:schemeClr>
                </a:solidFill>
                <a:cs typeface="Arial" panose="020B0604020202020204" pitchFamily="34" charset="0"/>
              </a:endParaRPr>
            </a:p>
          </p:txBody>
        </p:sp>
      </p:gr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grpSp>
        <p:nvGrpSpPr>
          <p:cNvPr id="88" name="Group 87"/>
          <p:cNvGrpSpPr/>
          <p:nvPr/>
        </p:nvGrpSpPr>
        <p:grpSpPr>
          <a:xfrm>
            <a:off x="8228023" y="4548955"/>
            <a:ext cx="3434878" cy="878570"/>
            <a:chOff x="4355975" y="1331342"/>
            <a:chExt cx="3012728" cy="878570"/>
          </a:xfrm>
        </p:grpSpPr>
        <p:sp>
          <p:nvSpPr>
            <p:cNvPr id="89" name="TextBox 88"/>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Aplikasi dapat direalisasikan</a:t>
              </a:r>
              <a:endParaRPr lang="ko-KR" altLang="en-US" sz="1400" b="1" dirty="0">
                <a:solidFill>
                  <a:schemeClr val="tx1">
                    <a:lumMod val="75000"/>
                    <a:lumOff val="25000"/>
                  </a:schemeClr>
                </a:solidFill>
                <a:cs typeface="Arial" panose="020B0604020202020204" pitchFamily="34" charset="0"/>
              </a:endParaRPr>
            </a:p>
          </p:txBody>
        </p:sp>
        <p:sp>
          <p:nvSpPr>
            <p:cNvPr id="90" name="TextBox 89"/>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Dengan hasil </a:t>
              </a:r>
              <a:r>
                <a:rPr lang="id-ID" altLang="ko-KR" sz="1200" i="1" dirty="0">
                  <a:solidFill>
                    <a:schemeClr val="tx1">
                      <a:lumMod val="75000"/>
                      <a:lumOff val="25000"/>
                    </a:schemeClr>
                  </a:solidFill>
                  <a:cs typeface="Arial" panose="020B0604020202020204" pitchFamily="34" charset="0"/>
                </a:rPr>
                <a:t>black box testing </a:t>
              </a:r>
              <a:r>
                <a:rPr lang="id-ID" altLang="ko-KR" sz="1200" dirty="0">
                  <a:solidFill>
                    <a:schemeClr val="tx1">
                      <a:lumMod val="75000"/>
                      <a:lumOff val="25000"/>
                    </a:schemeClr>
                  </a:solidFill>
                  <a:cs typeface="Arial" panose="020B0604020202020204" pitchFamily="34" charset="0"/>
                </a:rPr>
                <a:t>100% berhasil, maka aplikasi ini dapat direalisasikan dalam bentuk aplikasi Android</a:t>
              </a:r>
              <a:endParaRPr lang="ko-KR" altLang="en-US" sz="1200" dirty="0">
                <a:solidFill>
                  <a:schemeClr val="tx1">
                    <a:lumMod val="75000"/>
                    <a:lumOff val="25000"/>
                  </a:schemeClr>
                </a:solidFill>
                <a:cs typeface="Arial" panose="020B0604020202020204" pitchFamily="34" charset="0"/>
              </a:endParaRPr>
            </a:p>
          </p:txBody>
        </p:sp>
      </p:gr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grpSp>
        <p:nvGrpSpPr>
          <p:cNvPr id="93" name="Group 92"/>
          <p:cNvGrpSpPr/>
          <p:nvPr/>
        </p:nvGrpSpPr>
        <p:grpSpPr>
          <a:xfrm>
            <a:off x="8228023" y="5707277"/>
            <a:ext cx="3434878" cy="878570"/>
            <a:chOff x="4355975" y="1331342"/>
            <a:chExt cx="3012728" cy="878570"/>
          </a:xfrm>
        </p:grpSpPr>
        <p:sp>
          <p:nvSpPr>
            <p:cNvPr id="94" name="TextBox 93"/>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Pengguna mencapai tujuannya</a:t>
              </a:r>
              <a:endParaRPr lang="ko-KR" altLang="en-US" sz="1400" b="1" dirty="0">
                <a:solidFill>
                  <a:schemeClr val="tx1">
                    <a:lumMod val="75000"/>
                    <a:lumOff val="25000"/>
                  </a:schemeClr>
                </a:solidFill>
                <a:cs typeface="Arial" panose="020B0604020202020204" pitchFamily="34" charset="0"/>
              </a:endParaRPr>
            </a:p>
          </p:txBody>
        </p:sp>
        <p:sp>
          <p:nvSpPr>
            <p:cNvPr id="95" name="TextBox 94"/>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Dengan tingkat efektivitas 100%, nilai SUS 85,5, </a:t>
              </a:r>
              <a:r>
                <a:rPr lang="id-ID" altLang="ko-KR" sz="1200" i="1" dirty="0">
                  <a:solidFill>
                    <a:schemeClr val="tx1">
                      <a:lumMod val="75000"/>
                      <a:lumOff val="25000"/>
                    </a:schemeClr>
                  </a:solidFill>
                  <a:cs typeface="Arial" panose="020B0604020202020204" pitchFamily="34" charset="0"/>
                </a:rPr>
                <a:t>acceptable, grade </a:t>
              </a:r>
              <a:r>
                <a:rPr lang="id-ID" altLang="ko-KR" sz="1200" dirty="0">
                  <a:solidFill>
                    <a:schemeClr val="tx1">
                      <a:lumMod val="75000"/>
                      <a:lumOff val="25000"/>
                    </a:schemeClr>
                  </a:solidFill>
                  <a:cs typeface="Arial" panose="020B0604020202020204" pitchFamily="34" charset="0"/>
                </a:rPr>
                <a:t>B, dan </a:t>
              </a:r>
              <a:r>
                <a:rPr lang="id-ID" altLang="ko-KR" sz="1200" i="1" dirty="0">
                  <a:solidFill>
                    <a:schemeClr val="tx1">
                      <a:lumMod val="75000"/>
                      <a:lumOff val="25000"/>
                    </a:schemeClr>
                  </a:solidFill>
                  <a:cs typeface="Arial" panose="020B0604020202020204" pitchFamily="34" charset="0"/>
                </a:rPr>
                <a:t>adjective rating excellent.</a:t>
              </a:r>
              <a:endParaRPr lang="ko-KR" altLang="en-US" sz="1200" dirty="0">
                <a:solidFill>
                  <a:schemeClr val="tx1">
                    <a:lumMod val="75000"/>
                    <a:lumOff val="25000"/>
                  </a:schemeClr>
                </a:solidFill>
                <a:cs typeface="Arial" panose="020B0604020202020204" pitchFamily="34" charset="0"/>
              </a:endParaRPr>
            </a:p>
          </p:txBody>
        </p:sp>
      </p:gr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8228025" y="3414324"/>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Menambahkan fitur video tutorial memasak.</a:t>
            </a:r>
            <a:endParaRPr lang="ko-KR" altLang="en-US" sz="1200" dirty="0">
              <a:solidFill>
                <a:schemeClr val="tx1">
                  <a:lumMod val="75000"/>
                  <a:lumOff val="25000"/>
                </a:schemeClr>
              </a:solidFill>
              <a:cs typeface="Arial" panose="020B0604020202020204" pitchFamily="34" charset="0"/>
            </a:endParaRPr>
          </a:p>
        </p:txBody>
      </p:sp>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Saran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Penelitian</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sp>
        <p:nvSpPr>
          <p:cNvPr id="80" name="TextBox 79"/>
          <p:cNvSpPr txBox="1"/>
          <p:nvPr/>
        </p:nvSpPr>
        <p:spPr>
          <a:xfrm>
            <a:off x="8228023" y="2240275"/>
            <a:ext cx="343487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Menambahkan batasan jumlah item pada recyclerview horizontal, dan menambahkan tombol ‘melihat lebih banyak’ untuk melihat item pada recyclerview horizontal secara lengkap.</a:t>
            </a:r>
            <a:endParaRPr lang="ko-KR" altLang="en-US" sz="1200" dirty="0">
              <a:solidFill>
                <a:schemeClr val="tx1">
                  <a:lumMod val="75000"/>
                  <a:lumOff val="25000"/>
                </a:schemeClr>
              </a:solidFill>
              <a:cs typeface="Arial" panose="020B0604020202020204" pitchFamily="34" charset="0"/>
            </a:endParaRPr>
          </a:p>
        </p:txBody>
      </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sp>
        <p:nvSpPr>
          <p:cNvPr id="90" name="TextBox 89"/>
          <p:cNvSpPr txBox="1"/>
          <p:nvPr/>
        </p:nvSpPr>
        <p:spPr>
          <a:xfrm>
            <a:off x="8220596" y="4626111"/>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Memperbaiki tombol save agar lebih menonjol.</a:t>
            </a:r>
            <a:endParaRPr lang="ko-KR" altLang="en-US" sz="1200" dirty="0">
              <a:solidFill>
                <a:schemeClr val="tx1">
                  <a:lumMod val="75000"/>
                  <a:lumOff val="25000"/>
                </a:schemeClr>
              </a:solidFill>
              <a:cs typeface="Arial" panose="020B0604020202020204" pitchFamily="34" charset="0"/>
            </a:endParaRPr>
          </a:p>
        </p:txBody>
      </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sp>
        <p:nvSpPr>
          <p:cNvPr id="95" name="TextBox 94"/>
          <p:cNvSpPr txBox="1"/>
          <p:nvPr/>
        </p:nvSpPr>
        <p:spPr>
          <a:xfrm>
            <a:off x="8228023" y="5784220"/>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Menambahkan halaman terpisah untuk menyimpan catatan-catatan pribadi untuk resep.</a:t>
            </a:r>
            <a:endParaRPr lang="ko-KR" altLang="en-US" sz="1200" dirty="0">
              <a:solidFill>
                <a:schemeClr val="tx1">
                  <a:lumMod val="75000"/>
                  <a:lumOff val="25000"/>
                </a:schemeClr>
              </a:solidFill>
              <a:cs typeface="Arial" panose="020B0604020202020204" pitchFamily="34" charset="0"/>
            </a:endParaRPr>
          </a:p>
        </p:txBody>
      </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Latar Belakang</a:t>
            </a:r>
            <a:endParaRPr lang="en-US" dirty="0"/>
          </a:p>
        </p:txBody>
      </p:sp>
      <p:sp>
        <p:nvSpPr>
          <p:cNvPr id="3" name="자유형 25"/>
          <p:cNvSpPr/>
          <p:nvPr/>
        </p:nvSpPr>
        <p:spPr>
          <a:xfrm flipV="1">
            <a:off x="892043" y="253111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자유형 27"/>
          <p:cNvSpPr/>
          <p:nvPr/>
        </p:nvSpPr>
        <p:spPr>
          <a:xfrm flipV="1">
            <a:off x="892043" y="344178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9"/>
          <p:cNvSpPr/>
          <p:nvPr/>
        </p:nvSpPr>
        <p:spPr>
          <a:xfrm flipV="1">
            <a:off x="892043" y="435245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30"/>
          <p:cNvSpPr/>
          <p:nvPr/>
        </p:nvSpPr>
        <p:spPr>
          <a:xfrm flipV="1">
            <a:off x="892043" y="526312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Oval 10"/>
          <p:cNvSpPr/>
          <p:nvPr/>
        </p:nvSpPr>
        <p:spPr>
          <a:xfrm>
            <a:off x="853984" y="272266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2</a:t>
            </a:r>
          </a:p>
        </p:txBody>
      </p:sp>
      <p:sp>
        <p:nvSpPr>
          <p:cNvPr id="8" name="Oval 10"/>
          <p:cNvSpPr/>
          <p:nvPr/>
        </p:nvSpPr>
        <p:spPr>
          <a:xfrm>
            <a:off x="853983" y="363333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3</a:t>
            </a:r>
          </a:p>
        </p:txBody>
      </p:sp>
      <p:sp>
        <p:nvSpPr>
          <p:cNvPr id="9" name="Oval 10"/>
          <p:cNvSpPr/>
          <p:nvPr/>
        </p:nvSpPr>
        <p:spPr>
          <a:xfrm>
            <a:off x="853982" y="4544010"/>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4</a:t>
            </a:r>
          </a:p>
        </p:txBody>
      </p:sp>
      <p:sp>
        <p:nvSpPr>
          <p:cNvPr id="11" name="Oval 10"/>
          <p:cNvSpPr/>
          <p:nvPr/>
        </p:nvSpPr>
        <p:spPr>
          <a:xfrm>
            <a:off x="846167" y="181199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1</a:t>
            </a:r>
          </a:p>
        </p:txBody>
      </p:sp>
      <p:sp>
        <p:nvSpPr>
          <p:cNvPr id="13" name="TextBox 12"/>
          <p:cNvSpPr txBox="1"/>
          <p:nvPr/>
        </p:nvSpPr>
        <p:spPr>
          <a:xfrm>
            <a:off x="1646069" y="459981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96,3 </a:t>
            </a:r>
            <a:r>
              <a:rPr lang="en-US" altLang="ko-KR" sz="1200" dirty="0" err="1">
                <a:solidFill>
                  <a:schemeClr val="tx1">
                    <a:lumMod val="75000"/>
                    <a:lumOff val="25000"/>
                  </a:schemeClr>
                </a:solidFill>
              </a:rPr>
              <a:t>persen</a:t>
            </a:r>
            <a:r>
              <a:rPr lang="en-US" altLang="ko-KR" sz="1200" dirty="0">
                <a:solidFill>
                  <a:schemeClr val="tx1">
                    <a:lumMod val="75000"/>
                    <a:lumOff val="25000"/>
                  </a:schemeClr>
                </a:solidFill>
              </a:rPr>
              <a:t> </a:t>
            </a:r>
            <a:r>
              <a:rPr lang="sv-SE" altLang="ko-KR" sz="1200" dirty="0">
                <a:solidFill>
                  <a:schemeClr val="tx1">
                    <a:lumMod val="75000"/>
                    <a:lumOff val="25000"/>
                  </a:schemeClr>
                </a:solidFill>
              </a:rPr>
              <a:t>dari 82 mahasiswa Filkom UB</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merasa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terbantu</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mengatasi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permasalahan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memasak</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dengan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adanya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memberikan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a:t>
            </a:r>
          </a:p>
        </p:txBody>
      </p:sp>
      <p:sp>
        <p:nvSpPr>
          <p:cNvPr id="14" name="TextBox 13"/>
          <p:cNvSpPr txBox="1"/>
          <p:nvPr/>
        </p:nvSpPr>
        <p:spPr>
          <a:xfrm>
            <a:off x="1646068" y="3689147"/>
            <a:ext cx="7501531" cy="646331"/>
          </a:xfrm>
          <a:prstGeom prst="rect">
            <a:avLst/>
          </a:prstGeom>
          <a:noFill/>
        </p:spPr>
        <p:txBody>
          <a:bodyPr wrap="square" rtlCol="0">
            <a:spAutoFit/>
          </a:bodyPr>
          <a:lstStyle/>
          <a:p>
            <a:r>
              <a:rPr lang="sv-SE" altLang="ko-KR" sz="1200" dirty="0">
                <a:solidFill>
                  <a:schemeClr val="tx1">
                    <a:lumMod val="75000"/>
                    <a:lumOff val="25000"/>
                  </a:schemeClr>
                </a:solidFill>
              </a:rPr>
              <a:t>86,6 persen dari 82 mahasiswa Filkom UB pernah menghadapi permasalahan saat memasak terkait bahan dan bumbu, resep, tingkat kematangan, cara memasak, waktu memasak, takaran, menentukan menu, dan hasil yang tidak sesuai ekspektasi</a:t>
            </a:r>
            <a:r>
              <a:rPr lang="id-ID" altLang="ko-KR" sz="1200" dirty="0">
                <a:solidFill>
                  <a:schemeClr val="tx1">
                    <a:lumMod val="75000"/>
                    <a:lumOff val="25000"/>
                  </a:schemeClr>
                </a:solidFill>
              </a:rPr>
              <a:t>.</a:t>
            </a:r>
            <a:endParaRPr lang="sv-SE" altLang="ko-KR" sz="1200" dirty="0">
              <a:solidFill>
                <a:schemeClr val="tx1">
                  <a:lumMod val="75000"/>
                  <a:lumOff val="25000"/>
                </a:schemeClr>
              </a:solidFill>
            </a:endParaRPr>
          </a:p>
        </p:txBody>
      </p:sp>
      <p:sp>
        <p:nvSpPr>
          <p:cNvPr id="15" name="TextBox 14"/>
          <p:cNvSpPr txBox="1"/>
          <p:nvPr/>
        </p:nvSpPr>
        <p:spPr>
          <a:xfrm>
            <a:off x="1646067" y="2778477"/>
            <a:ext cx="7501531" cy="461665"/>
          </a:xfrm>
          <a:prstGeom prst="rect">
            <a:avLst/>
          </a:prstGeom>
          <a:noFill/>
        </p:spPr>
        <p:txBody>
          <a:bodyPr wrap="square" rtlCol="0">
            <a:spAutoFit/>
          </a:bodyPr>
          <a:lstStyle/>
          <a:p>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sudah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masih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terlalu</a:t>
            </a:r>
            <a:r>
              <a:rPr lang="en-US" altLang="ko-KR" sz="1200" dirty="0">
                <a:solidFill>
                  <a:schemeClr val="tx1">
                    <a:lumMod val="75000"/>
                    <a:lumOff val="25000"/>
                  </a:schemeClr>
                </a:solidFill>
              </a:rPr>
              <a:t> general</a:t>
            </a:r>
            <a:r>
              <a:rPr lang="id-ID" altLang="ko-KR" sz="1200" dirty="0">
                <a:solidFill>
                  <a:schemeClr val="tx1">
                    <a:lumMod val="75000"/>
                    <a:lumOff val="25000"/>
                  </a:schemeClr>
                </a:solidFill>
              </a:rPr>
              <a:t>, belum ada yang dikhususkan untuk mahasiswa, yang mana resepnya praktis dan sederhana. </a:t>
            </a:r>
            <a:endParaRPr lang="en-US" altLang="ko-KR" sz="1200" dirty="0">
              <a:solidFill>
                <a:schemeClr val="tx1">
                  <a:lumMod val="75000"/>
                  <a:lumOff val="25000"/>
                </a:schemeClr>
              </a:solidFill>
            </a:endParaRPr>
          </a:p>
        </p:txBody>
      </p:sp>
      <p:sp>
        <p:nvSpPr>
          <p:cNvPr id="16" name="TextBox 15"/>
          <p:cNvSpPr txBox="1"/>
          <p:nvPr/>
        </p:nvSpPr>
        <p:spPr>
          <a:xfrm>
            <a:off x="1646066" y="186780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Media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pencarian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sangat </a:t>
            </a:r>
            <a:r>
              <a:rPr lang="en-US" altLang="ko-KR" sz="1200" dirty="0" err="1">
                <a:solidFill>
                  <a:schemeClr val="tx1">
                    <a:lumMod val="75000"/>
                    <a:lumOff val="25000"/>
                  </a:schemeClr>
                </a:solidFill>
              </a:rPr>
              <a:t>merepotkan</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turun-temurun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terkadang</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terlupakan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Karlina</a:t>
            </a:r>
            <a:r>
              <a:rPr lang="en-US" altLang="ko-KR" sz="1200" dirty="0">
                <a:solidFill>
                  <a:schemeClr val="tx1">
                    <a:lumMod val="75000"/>
                    <a:lumOff val="25000"/>
                  </a:schemeClr>
                </a:solidFill>
              </a:rPr>
              <a:t>, Asian, &amp; Mahmud, 2019)</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grpSp>
        <p:nvGrpSpPr>
          <p:cNvPr id="29" name="Group 28"/>
          <p:cNvGrpSpPr/>
          <p:nvPr/>
        </p:nvGrpSpPr>
        <p:grpSpPr>
          <a:xfrm>
            <a:off x="4484074" y="775337"/>
            <a:ext cx="3203975" cy="2734590"/>
            <a:chOff x="3703721" y="1693521"/>
            <a:chExt cx="4784558" cy="4083617"/>
          </a:xfrm>
        </p:grpSpPr>
        <p:sp>
          <p:nvSpPr>
            <p:cNvPr id="20" name="Freeform: Shape 19"/>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28" name="Freeform: Shape 27"/>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25" name="Freeform: Shape 24"/>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13" name="Freeform: Shape 12"/>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12" name="Freeform: Shape 11"/>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a:solidFill>
                <a:schemeClr val="accent2"/>
              </a:solidFill>
              <a:prstDash val="solid"/>
              <a:miter/>
            </a:ln>
          </p:spPr>
          <p:txBody>
            <a:bodyPr rtlCol="0" anchor="ctr"/>
            <a:lstStyle/>
            <a:p>
              <a:endParaRPr lang="en-US" dirty="0"/>
            </a:p>
          </p:txBody>
        </p:sp>
      </p:grpSp>
      <p:sp>
        <p:nvSpPr>
          <p:cNvPr id="18" name="Text Placeholder 1"/>
          <p:cNvSpPr txBox="1"/>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Thank you</a:t>
            </a:r>
          </a:p>
        </p:txBody>
      </p:sp>
      <p:sp>
        <p:nvSpPr>
          <p:cNvPr id="19" name="Text Placeholder 2"/>
          <p:cNvSpPr txBox="1"/>
          <p:nvPr/>
        </p:nvSpPr>
        <p:spPr>
          <a:xfrm>
            <a:off x="4517334" y="5968157"/>
            <a:ext cx="3157332" cy="301523"/>
          </a:xfrm>
          <a:prstGeom prst="roundRect">
            <a:avLst>
              <a:gd name="adj" fmla="val 29852"/>
            </a:avLst>
          </a:prstGeom>
          <a:solidFill>
            <a:schemeClr val="accent2"/>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altLang="ko-KR" sz="1800" dirty="0">
                <a:solidFill>
                  <a:schemeClr val="bg1"/>
                </a:solidFill>
              </a:rPr>
              <a:t>Have a nice day</a:t>
            </a:r>
            <a:endParaRPr lang="en-US" altLang="ko-KR" sz="18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8228025" y="3414324"/>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Apa tujuan pengguna aplikasi perangkat bergerak panduan dan resep masakan untuk mahasiswa berbasis Android?</a:t>
            </a:r>
            <a:endParaRPr lang="ko-KR" altLang="en-US" sz="1200" dirty="0">
              <a:solidFill>
                <a:schemeClr val="tx1">
                  <a:lumMod val="75000"/>
                  <a:lumOff val="25000"/>
                </a:schemeClr>
              </a:solidFill>
              <a:cs typeface="Arial" panose="020B0604020202020204" pitchFamily="34" charset="0"/>
            </a:endParaRPr>
          </a:p>
        </p:txBody>
      </p:sp>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Rumusan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Masalah</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sp>
        <p:nvSpPr>
          <p:cNvPr id="80" name="TextBox 79"/>
          <p:cNvSpPr txBox="1"/>
          <p:nvPr/>
        </p:nvSpPr>
        <p:spPr>
          <a:xfrm>
            <a:off x="8228023" y="2240275"/>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Siapakah pengguna aplikasi perangkat bergerak panduan dan resep masakan untuk mahasiswa berbasis Android?</a:t>
            </a:r>
            <a:endParaRPr lang="ko-KR" altLang="en-US" sz="1200" dirty="0">
              <a:solidFill>
                <a:schemeClr val="tx1">
                  <a:lumMod val="75000"/>
                  <a:lumOff val="25000"/>
                </a:schemeClr>
              </a:solidFill>
              <a:cs typeface="Arial" panose="020B0604020202020204" pitchFamily="34" charset="0"/>
            </a:endParaRPr>
          </a:p>
        </p:txBody>
      </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sp>
        <p:nvSpPr>
          <p:cNvPr id="90" name="TextBox 89"/>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Dapatkah aplikasi perangkat bergerak panduan dan resep masakan untuk mahasiswa direalisasikan dalam bentuk aplikasi Android?</a:t>
            </a:r>
            <a:endParaRPr lang="ko-KR" altLang="en-US" sz="1200" dirty="0">
              <a:solidFill>
                <a:schemeClr val="tx1">
                  <a:lumMod val="75000"/>
                  <a:lumOff val="25000"/>
                </a:schemeClr>
              </a:solidFill>
              <a:cs typeface="Arial" panose="020B0604020202020204" pitchFamily="34" charset="0"/>
            </a:endParaRPr>
          </a:p>
        </p:txBody>
      </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sp>
        <p:nvSpPr>
          <p:cNvPr id="95" name="TextBox 94"/>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Dapatkah pengguna mencapai tujuannya dengan menggunakan aplikasi yang dikembangkan?</a:t>
            </a:r>
            <a:endParaRPr lang="ko-KR" altLang="en-US" sz="1200" dirty="0">
              <a:solidFill>
                <a:schemeClr val="tx1">
                  <a:lumMod val="75000"/>
                  <a:lumOff val="25000"/>
                </a:schemeClr>
              </a:solidFill>
              <a:cs typeface="Arial" panose="020B0604020202020204" pitchFamily="34" charset="0"/>
            </a:endParaRPr>
          </a:p>
        </p:txBody>
      </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3861193" cy="2395130"/>
            <a:chOff x="4406505" y="1014865"/>
            <a:chExt cx="3861193" cy="2395130"/>
          </a:xfrm>
        </p:grpSpPr>
        <p:sp>
          <p:nvSpPr>
            <p:cNvPr id="17" name="TextBox 16"/>
            <p:cNvSpPr txBox="1"/>
            <p:nvPr/>
          </p:nvSpPr>
          <p:spPr>
            <a:xfrm>
              <a:off x="4406506" y="1471003"/>
              <a:ext cx="3861192" cy="1938992"/>
            </a:xfrm>
            <a:prstGeom prst="rect">
              <a:avLst/>
            </a:prstGeom>
            <a:noFill/>
          </p:spPr>
          <p:txBody>
            <a:bodyPr wrap="square" rtlCol="0">
              <a:spAutoFit/>
            </a:bodyPr>
            <a:lstStyle/>
            <a:p>
              <a:r>
                <a:rPr lang="id-ID" altLang="ko-KR" sz="2000" dirty="0">
                  <a:solidFill>
                    <a:schemeClr val="tx1">
                      <a:lumMod val="75000"/>
                      <a:lumOff val="25000"/>
                    </a:schemeClr>
                  </a:solidFill>
                  <a:cs typeface="Arial" panose="020B0604020202020204" pitchFamily="34" charset="0"/>
                </a:rPr>
                <a:t>U</a:t>
              </a:r>
              <a:r>
                <a:rPr lang="en-US" altLang="ko-KR" sz="2000" dirty="0" err="1">
                  <a:solidFill>
                    <a:schemeClr val="tx1">
                      <a:lumMod val="75000"/>
                      <a:lumOff val="25000"/>
                    </a:schemeClr>
                  </a:solidFill>
                  <a:cs typeface="Arial" panose="020B0604020202020204" pitchFamily="34" charset="0"/>
                </a:rPr>
                <a:t>ntuk</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memberikan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resep</a:t>
              </a:r>
              <a:r>
                <a:rPr lang="en-US" altLang="ko-KR" sz="2000" dirty="0">
                  <a:solidFill>
                    <a:schemeClr val="tx1">
                      <a:lumMod val="75000"/>
                      <a:lumOff val="25000"/>
                    </a:schemeClr>
                  </a:solidFill>
                  <a:cs typeface="Arial" panose="020B0604020202020204" pitchFamily="34" charset="0"/>
                </a:rPr>
                <a:t> dan </a:t>
              </a:r>
              <a:r>
                <a:rPr lang="en-US" altLang="ko-KR" sz="2000" dirty="0" err="1">
                  <a:solidFill>
                    <a:schemeClr val="tx1">
                      <a:lumMod val="75000"/>
                      <a:lumOff val="25000"/>
                    </a:schemeClr>
                  </a:solidFill>
                  <a:cs typeface="Arial" panose="020B0604020202020204" pitchFamily="34" charset="0"/>
                </a:rPr>
                <a:t>panduan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dalam</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memasak</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untuk</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mahasiswa</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dalam</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hal</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ini</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masakan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sederhana</a:t>
              </a:r>
              <a:r>
                <a:rPr lang="en-US" altLang="ko-KR" sz="2000" dirty="0">
                  <a:solidFill>
                    <a:schemeClr val="tx1">
                      <a:lumMod val="75000"/>
                      <a:lumOff val="25000"/>
                    </a:schemeClr>
                  </a:solidFill>
                  <a:cs typeface="Arial" panose="020B0604020202020204" pitchFamily="34" charset="0"/>
                </a:rPr>
                <a:t> yang </a:t>
              </a:r>
              <a:r>
                <a:rPr lang="en-US" altLang="ko-KR" sz="2000" dirty="0" err="1">
                  <a:solidFill>
                    <a:schemeClr val="tx1">
                      <a:lumMod val="75000"/>
                      <a:lumOff val="25000"/>
                    </a:schemeClr>
                  </a:solidFill>
                  <a:cs typeface="Arial" panose="020B0604020202020204" pitchFamily="34" charset="0"/>
                </a:rPr>
                <a:t>sesuai</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dengan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mahasiswa</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dengan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harga</a:t>
              </a:r>
              <a:r>
                <a:rPr lang="en-US" altLang="ko-KR" sz="2000" dirty="0">
                  <a:solidFill>
                    <a:schemeClr val="tx1">
                      <a:lumMod val="75000"/>
                      <a:lumOff val="25000"/>
                    </a:schemeClr>
                  </a:solidFill>
                  <a:cs typeface="Arial" panose="020B0604020202020204" pitchFamily="34" charset="0"/>
                </a:rPr>
                <a:t> yang </a:t>
              </a:r>
              <a:r>
                <a:rPr lang="en-US" altLang="ko-KR" sz="2000" dirty="0" err="1">
                  <a:solidFill>
                    <a:schemeClr val="tx1">
                      <a:lumMod val="75000"/>
                      <a:lumOff val="25000"/>
                    </a:schemeClr>
                  </a:solidFill>
                  <a:cs typeface="Arial" panose="020B0604020202020204" pitchFamily="34" charset="0"/>
                </a:rPr>
                <a:t>diinginkan</a:t>
              </a:r>
              <a:endParaRPr lang="en-US" altLang="ko-KR" sz="2000" dirty="0">
                <a:solidFill>
                  <a:schemeClr val="tx1">
                    <a:lumMod val="75000"/>
                    <a:lumOff val="25000"/>
                  </a:schemeClr>
                </a:solidFill>
                <a:cs typeface="Arial" panose="020B0604020202020204" pitchFamily="34" charset="0"/>
              </a:endParaRP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anose="020B0604020202020204" pitchFamily="34" charset="0"/>
                </a:rPr>
                <a:t>Manfaat</a:t>
              </a:r>
              <a:endParaRPr lang="ko-KR" altLang="en-US" sz="2400" b="1" dirty="0">
                <a:solidFill>
                  <a:schemeClr val="accent1"/>
                </a:solidFill>
                <a:cs typeface="Arial" panose="020B0604020202020204" pitchFamily="34" charset="0"/>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8228025" y="3414324"/>
            <a:ext cx="3434876" cy="461665"/>
          </a:xfrm>
          <a:prstGeom prst="rect">
            <a:avLst/>
          </a:prstGeom>
          <a:noFill/>
        </p:spPr>
        <p:txBody>
          <a:bodyPr wrap="square" rtlCol="0">
            <a:spAutoFit/>
          </a:bodyPr>
          <a:lstStyle/>
          <a:p>
            <a:r>
              <a:rPr lang="fi-FI" altLang="ko-KR" sz="1200" dirty="0">
                <a:solidFill>
                  <a:schemeClr val="tx1">
                    <a:lumMod val="75000"/>
                    <a:lumOff val="25000"/>
                  </a:schemeClr>
                </a:solidFill>
                <a:cs typeface="Arial" panose="020B0604020202020204" pitchFamily="34" charset="0"/>
              </a:rPr>
              <a:t>Penggunaan aplikasi memerlukan koneksi internet.</a:t>
            </a:r>
            <a:endParaRPr lang="ko-KR" altLang="en-US" sz="1200" dirty="0">
              <a:solidFill>
                <a:schemeClr val="tx1">
                  <a:lumMod val="75000"/>
                  <a:lumOff val="25000"/>
                </a:schemeClr>
              </a:solidFill>
              <a:cs typeface="Arial" panose="020B0604020202020204" pitchFamily="34" charset="0"/>
            </a:endParaRPr>
          </a:p>
        </p:txBody>
      </p:sp>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Batasan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Masalah</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sp>
        <p:nvSpPr>
          <p:cNvPr id="80" name="TextBox 79"/>
          <p:cNvSpPr txBox="1"/>
          <p:nvPr/>
        </p:nvSpPr>
        <p:spPr>
          <a:xfrm>
            <a:off x="8228023" y="2240275"/>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Aplikasi ini dibuat untuk platform sistem operasi Android dengan API 21  sampai 32.</a:t>
            </a:r>
            <a:endParaRPr lang="ko-KR" altLang="en-US" sz="1200" dirty="0">
              <a:solidFill>
                <a:schemeClr val="tx1">
                  <a:lumMod val="75000"/>
                  <a:lumOff val="25000"/>
                </a:schemeClr>
              </a:solidFill>
              <a:cs typeface="Arial" panose="020B0604020202020204" pitchFamily="34" charset="0"/>
            </a:endParaRPr>
          </a:p>
        </p:txBody>
      </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sp>
        <p:nvSpPr>
          <p:cNvPr id="90" name="TextBox 89"/>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Aplikasi ini dibuat menggunakan bahasa pemrograman Kotlin, berbasis Android, dan menggunakan Android Studio.</a:t>
            </a:r>
            <a:endParaRPr lang="ko-KR" altLang="en-US" sz="1200" dirty="0">
              <a:solidFill>
                <a:schemeClr val="tx1">
                  <a:lumMod val="75000"/>
                  <a:lumOff val="25000"/>
                </a:schemeClr>
              </a:solidFill>
              <a:cs typeface="Arial" panose="020B0604020202020204" pitchFamily="34" charset="0"/>
            </a:endParaRPr>
          </a:p>
        </p:txBody>
      </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sp>
        <p:nvSpPr>
          <p:cNvPr id="95" name="TextBox 94"/>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Mahasiswa yang dimaksud dalam penelitian ini memiliki studi kasus dalam lingkup mahasiswa Fakultas Ilmu Komputer Universitas Brawijaya.</a:t>
            </a:r>
            <a:endParaRPr lang="ko-KR" altLang="en-US" sz="1200" dirty="0">
              <a:solidFill>
                <a:schemeClr val="tx1">
                  <a:lumMod val="75000"/>
                  <a:lumOff val="25000"/>
                </a:schemeClr>
              </a:solidFill>
              <a:cs typeface="Arial" panose="020B0604020202020204" pitchFamily="34" charset="0"/>
            </a:endParaRPr>
          </a:p>
        </p:txBody>
      </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Landasan Kepustakaan</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p:cNvGrpSpPr/>
          <p:nvPr/>
        </p:nvGrpSpPr>
        <p:grpSpPr>
          <a:xfrm rot="21227384">
            <a:off x="5245015" y="3895516"/>
            <a:ext cx="608087" cy="1288523"/>
            <a:chOff x="-287118" y="4952296"/>
            <a:chExt cx="1609427" cy="3410347"/>
          </a:xfrm>
          <a:solidFill>
            <a:schemeClr val="accent2"/>
          </a:solidFill>
        </p:grpSpPr>
        <p:sp>
          <p:nvSpPr>
            <p:cNvPr id="32"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p:cNvGrpSpPr/>
          <p:nvPr/>
        </p:nvGrpSpPr>
        <p:grpSpPr>
          <a:xfrm rot="20007842">
            <a:off x="4584631" y="3938080"/>
            <a:ext cx="761067" cy="1530882"/>
            <a:chOff x="3253539" y="3991723"/>
            <a:chExt cx="288620" cy="580558"/>
          </a:xfrm>
        </p:grpSpPr>
        <p:sp>
          <p:nvSpPr>
            <p:cNvPr id="48" name="Freeform: Shape 47"/>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p:cNvSpPr>
            <a:spLocks noGrp="1"/>
          </p:cNvSpPr>
          <p:nvPr>
            <p:ph type="body" sz="quarter" idx="10"/>
          </p:nvPr>
        </p:nvSpPr>
        <p:spPr>
          <a:prstGeom prst="rect">
            <a:avLst/>
          </a:prstGeom>
        </p:spPr>
        <p:txBody>
          <a:bodyPr/>
          <a:lstStyle/>
          <a:p>
            <a:r>
              <a:rPr lang="id-ID" dirty="0"/>
              <a:t>Kajian Pustaka</a:t>
            </a:r>
            <a:endParaRPr lang="en-US" dirty="0"/>
          </a:p>
        </p:txBody>
      </p:sp>
      <p:grpSp>
        <p:nvGrpSpPr>
          <p:cNvPr id="3" name="Group 2"/>
          <p:cNvGrpSpPr/>
          <p:nvPr/>
        </p:nvGrpSpPr>
        <p:grpSpPr>
          <a:xfrm rot="19652038">
            <a:off x="5536755" y="2265030"/>
            <a:ext cx="1668669" cy="2905785"/>
            <a:chOff x="2755505" y="1879063"/>
            <a:chExt cx="552450" cy="962025"/>
          </a:xfrm>
          <a:solidFill>
            <a:schemeClr val="accent4"/>
          </a:solidFill>
        </p:grpSpPr>
        <p:sp>
          <p:nvSpPr>
            <p:cNvPr id="4" name="Freeform: Shape 3"/>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p:cNvGrpSpPr/>
          <p:nvPr/>
        </p:nvGrpSpPr>
        <p:grpSpPr>
          <a:xfrm>
            <a:off x="5800329" y="2945615"/>
            <a:ext cx="700565" cy="635820"/>
            <a:chOff x="6587475" y="3356075"/>
            <a:chExt cx="700565" cy="635820"/>
          </a:xfrm>
        </p:grpSpPr>
        <p:sp>
          <p:nvSpPr>
            <p:cNvPr id="6" name="Oval 5"/>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1" fmla="*/ 0 w 1440106"/>
                <a:gd name="connsiteY0-2" fmla="*/ 723095 h 1429265"/>
                <a:gd name="connsiteX1-3" fmla="*/ 706170 w 1440106"/>
                <a:gd name="connsiteY1-4" fmla="*/ 16925 h 1429265"/>
                <a:gd name="connsiteX2-5" fmla="*/ 1240325 w 1440106"/>
                <a:gd name="connsiteY2-6" fmla="*/ 261368 h 1429265"/>
                <a:gd name="connsiteX3-7" fmla="*/ 1412340 w 1440106"/>
                <a:gd name="connsiteY3-8" fmla="*/ 723095 h 1429265"/>
                <a:gd name="connsiteX4-9" fmla="*/ 706170 w 1440106"/>
                <a:gd name="connsiteY4-10" fmla="*/ 1429265 h 1429265"/>
                <a:gd name="connsiteX5" fmla="*/ 0 w 1440106"/>
                <a:gd name="connsiteY5" fmla="*/ 723095 h 1429265"/>
                <a:gd name="connsiteX0-11" fmla="*/ 23086 w 1463192"/>
                <a:gd name="connsiteY0-12" fmla="*/ 723095 h 1450970"/>
                <a:gd name="connsiteX1-13" fmla="*/ 729256 w 1463192"/>
                <a:gd name="connsiteY1-14" fmla="*/ 16925 h 1450970"/>
                <a:gd name="connsiteX2-15" fmla="*/ 1263411 w 1463192"/>
                <a:gd name="connsiteY2-16" fmla="*/ 261368 h 1450970"/>
                <a:gd name="connsiteX3-17" fmla="*/ 1435426 w 1463192"/>
                <a:gd name="connsiteY3-18" fmla="*/ 723095 h 1450970"/>
                <a:gd name="connsiteX4-19" fmla="*/ 729256 w 1463192"/>
                <a:gd name="connsiteY4-20" fmla="*/ 1429265 h 1450970"/>
                <a:gd name="connsiteX5-21" fmla="*/ 222263 w 1463192"/>
                <a:gd name="connsiteY5-22" fmla="*/ 1221036 h 1450970"/>
                <a:gd name="connsiteX6" fmla="*/ 23086 w 1463192"/>
                <a:gd name="connsiteY6" fmla="*/ 723095 h 1450970"/>
                <a:gd name="connsiteX0-23" fmla="*/ 23086 w 1438966"/>
                <a:gd name="connsiteY0-24" fmla="*/ 723095 h 1431250"/>
                <a:gd name="connsiteX1-25" fmla="*/ 729256 w 1438966"/>
                <a:gd name="connsiteY1-26" fmla="*/ 16925 h 1431250"/>
                <a:gd name="connsiteX2-27" fmla="*/ 1263411 w 1438966"/>
                <a:gd name="connsiteY2-28" fmla="*/ 261368 h 1431250"/>
                <a:gd name="connsiteX3-29" fmla="*/ 1435426 w 1438966"/>
                <a:gd name="connsiteY3-30" fmla="*/ 723095 h 1431250"/>
                <a:gd name="connsiteX4-31" fmla="*/ 1136663 w 1438966"/>
                <a:gd name="connsiteY4-32" fmla="*/ 1112394 h 1431250"/>
                <a:gd name="connsiteX5-33" fmla="*/ 729256 w 1438966"/>
                <a:gd name="connsiteY5-34" fmla="*/ 1429265 h 1431250"/>
                <a:gd name="connsiteX6-35" fmla="*/ 222263 w 1438966"/>
                <a:gd name="connsiteY6-36" fmla="*/ 1221036 h 1431250"/>
                <a:gd name="connsiteX7" fmla="*/ 23086 w 1438966"/>
                <a:gd name="connsiteY7" fmla="*/ 723095 h 1431250"/>
                <a:gd name="connsiteX0-37" fmla="*/ 23086 w 1438966"/>
                <a:gd name="connsiteY0-38" fmla="*/ 723095 h 1432175"/>
                <a:gd name="connsiteX1-39" fmla="*/ 729256 w 1438966"/>
                <a:gd name="connsiteY1-40" fmla="*/ 16925 h 1432175"/>
                <a:gd name="connsiteX2-41" fmla="*/ 1263411 w 1438966"/>
                <a:gd name="connsiteY2-42" fmla="*/ 261368 h 1432175"/>
                <a:gd name="connsiteX3-43" fmla="*/ 1435426 w 1438966"/>
                <a:gd name="connsiteY3-44" fmla="*/ 723095 h 1432175"/>
                <a:gd name="connsiteX4-45" fmla="*/ 1109503 w 1438966"/>
                <a:gd name="connsiteY4-46" fmla="*/ 1085233 h 1432175"/>
                <a:gd name="connsiteX5-47" fmla="*/ 729256 w 1438966"/>
                <a:gd name="connsiteY5-48" fmla="*/ 1429265 h 1432175"/>
                <a:gd name="connsiteX6-49" fmla="*/ 222263 w 1438966"/>
                <a:gd name="connsiteY6-50" fmla="*/ 1221036 h 1432175"/>
                <a:gd name="connsiteX7-51" fmla="*/ 23086 w 1438966"/>
                <a:gd name="connsiteY7-52" fmla="*/ 723095 h 1432175"/>
                <a:gd name="connsiteX0-53" fmla="*/ 23086 w 1492024"/>
                <a:gd name="connsiteY0-54" fmla="*/ 723095 h 1432175"/>
                <a:gd name="connsiteX1-55" fmla="*/ 729256 w 1492024"/>
                <a:gd name="connsiteY1-56" fmla="*/ 16925 h 1432175"/>
                <a:gd name="connsiteX2-57" fmla="*/ 1263411 w 1492024"/>
                <a:gd name="connsiteY2-58" fmla="*/ 261368 h 1432175"/>
                <a:gd name="connsiteX3-59" fmla="*/ 1489747 w 1492024"/>
                <a:gd name="connsiteY3-60" fmla="*/ 723095 h 1432175"/>
                <a:gd name="connsiteX4-61" fmla="*/ 1109503 w 1492024"/>
                <a:gd name="connsiteY4-62" fmla="*/ 1085233 h 1432175"/>
                <a:gd name="connsiteX5-63" fmla="*/ 729256 w 1492024"/>
                <a:gd name="connsiteY5-64" fmla="*/ 1429265 h 1432175"/>
                <a:gd name="connsiteX6-65" fmla="*/ 222263 w 1492024"/>
                <a:gd name="connsiteY6-66" fmla="*/ 1221036 h 1432175"/>
                <a:gd name="connsiteX7-67" fmla="*/ 23086 w 1492024"/>
                <a:gd name="connsiteY7-68" fmla="*/ 723095 h 1432175"/>
                <a:gd name="connsiteX0-69" fmla="*/ 23086 w 1491219"/>
                <a:gd name="connsiteY0-70" fmla="*/ 719305 h 1428385"/>
                <a:gd name="connsiteX1-71" fmla="*/ 729256 w 1491219"/>
                <a:gd name="connsiteY1-72" fmla="*/ 13135 h 1428385"/>
                <a:gd name="connsiteX2-73" fmla="*/ 1181929 w 1491219"/>
                <a:gd name="connsiteY2-74" fmla="*/ 293792 h 1428385"/>
                <a:gd name="connsiteX3-75" fmla="*/ 1489747 w 1491219"/>
                <a:gd name="connsiteY3-76" fmla="*/ 719305 h 1428385"/>
                <a:gd name="connsiteX4-77" fmla="*/ 1109503 w 1491219"/>
                <a:gd name="connsiteY4-78" fmla="*/ 1081443 h 1428385"/>
                <a:gd name="connsiteX5-79" fmla="*/ 729256 w 1491219"/>
                <a:gd name="connsiteY5-80" fmla="*/ 1425475 h 1428385"/>
                <a:gd name="connsiteX6-81" fmla="*/ 222263 w 1491219"/>
                <a:gd name="connsiteY6-82" fmla="*/ 1217246 h 1428385"/>
                <a:gd name="connsiteX7-83" fmla="*/ 23086 w 1491219"/>
                <a:gd name="connsiteY7-84" fmla="*/ 719305 h 1428385"/>
                <a:gd name="connsiteX0-85" fmla="*/ 23086 w 1491662"/>
                <a:gd name="connsiteY0-86" fmla="*/ 719305 h 1428385"/>
                <a:gd name="connsiteX1-87" fmla="*/ 729256 w 1491662"/>
                <a:gd name="connsiteY1-88" fmla="*/ 13135 h 1428385"/>
                <a:gd name="connsiteX2-89" fmla="*/ 1181929 w 1491662"/>
                <a:gd name="connsiteY2-90" fmla="*/ 293792 h 1428385"/>
                <a:gd name="connsiteX3-91" fmla="*/ 1489747 w 1491662"/>
                <a:gd name="connsiteY3-92" fmla="*/ 719305 h 1428385"/>
                <a:gd name="connsiteX4-93" fmla="*/ 1109503 w 1491662"/>
                <a:gd name="connsiteY4-94" fmla="*/ 1081443 h 1428385"/>
                <a:gd name="connsiteX5-95" fmla="*/ 729256 w 1491662"/>
                <a:gd name="connsiteY5-96" fmla="*/ 1425475 h 1428385"/>
                <a:gd name="connsiteX6-97" fmla="*/ 222263 w 1491662"/>
                <a:gd name="connsiteY6-98" fmla="*/ 1217246 h 1428385"/>
                <a:gd name="connsiteX7-99" fmla="*/ 23086 w 1491662"/>
                <a:gd name="connsiteY7-100" fmla="*/ 719305 h 1428385"/>
                <a:gd name="connsiteX0-101" fmla="*/ 23086 w 1491662"/>
                <a:gd name="connsiteY0-102" fmla="*/ 715831 h 1424911"/>
                <a:gd name="connsiteX1-103" fmla="*/ 729256 w 1491662"/>
                <a:gd name="connsiteY1-104" fmla="*/ 9661 h 1424911"/>
                <a:gd name="connsiteX2-105" fmla="*/ 1181929 w 1491662"/>
                <a:gd name="connsiteY2-106" fmla="*/ 290318 h 1424911"/>
                <a:gd name="connsiteX3-107" fmla="*/ 1489747 w 1491662"/>
                <a:gd name="connsiteY3-108" fmla="*/ 715831 h 1424911"/>
                <a:gd name="connsiteX4-109" fmla="*/ 1109503 w 1491662"/>
                <a:gd name="connsiteY4-110" fmla="*/ 1077969 h 1424911"/>
                <a:gd name="connsiteX5-111" fmla="*/ 729256 w 1491662"/>
                <a:gd name="connsiteY5-112" fmla="*/ 1422001 h 1424911"/>
                <a:gd name="connsiteX6-113" fmla="*/ 222263 w 1491662"/>
                <a:gd name="connsiteY6-114" fmla="*/ 1213772 h 1424911"/>
                <a:gd name="connsiteX7-115" fmla="*/ 23086 w 1491662"/>
                <a:gd name="connsiteY7-116" fmla="*/ 715831 h 1424911"/>
                <a:gd name="connsiteX0-117" fmla="*/ 11335 w 1479911"/>
                <a:gd name="connsiteY0-118" fmla="*/ 602287 h 1311367"/>
                <a:gd name="connsiteX1-119" fmla="*/ 518329 w 1479911"/>
                <a:gd name="connsiteY1-120" fmla="*/ 13812 h 1311367"/>
                <a:gd name="connsiteX2-121" fmla="*/ 1170178 w 1479911"/>
                <a:gd name="connsiteY2-122" fmla="*/ 176774 h 1311367"/>
                <a:gd name="connsiteX3-123" fmla="*/ 1477996 w 1479911"/>
                <a:gd name="connsiteY3-124" fmla="*/ 602287 h 1311367"/>
                <a:gd name="connsiteX4-125" fmla="*/ 1097752 w 1479911"/>
                <a:gd name="connsiteY4-126" fmla="*/ 964425 h 1311367"/>
                <a:gd name="connsiteX5-127" fmla="*/ 717505 w 1479911"/>
                <a:gd name="connsiteY5-128" fmla="*/ 1308457 h 1311367"/>
                <a:gd name="connsiteX6-129" fmla="*/ 210512 w 1479911"/>
                <a:gd name="connsiteY6-130" fmla="*/ 1100228 h 1311367"/>
                <a:gd name="connsiteX7-131" fmla="*/ 11335 w 1479911"/>
                <a:gd name="connsiteY7-132" fmla="*/ 602287 h 1311367"/>
                <a:gd name="connsiteX0-133" fmla="*/ 17558 w 1486134"/>
                <a:gd name="connsiteY0-134" fmla="*/ 645596 h 1354676"/>
                <a:gd name="connsiteX1-135" fmla="*/ 633193 w 1486134"/>
                <a:gd name="connsiteY1-136" fmla="*/ 11853 h 1354676"/>
                <a:gd name="connsiteX2-137" fmla="*/ 1176401 w 1486134"/>
                <a:gd name="connsiteY2-138" fmla="*/ 220083 h 1354676"/>
                <a:gd name="connsiteX3-139" fmla="*/ 1484219 w 1486134"/>
                <a:gd name="connsiteY3-140" fmla="*/ 645596 h 1354676"/>
                <a:gd name="connsiteX4-141" fmla="*/ 1103975 w 1486134"/>
                <a:gd name="connsiteY4-142" fmla="*/ 1007734 h 1354676"/>
                <a:gd name="connsiteX5-143" fmla="*/ 723728 w 1486134"/>
                <a:gd name="connsiteY5-144" fmla="*/ 1351766 h 1354676"/>
                <a:gd name="connsiteX6-145" fmla="*/ 216735 w 1486134"/>
                <a:gd name="connsiteY6-146" fmla="*/ 1143537 h 1354676"/>
                <a:gd name="connsiteX7-147" fmla="*/ 17558 w 1486134"/>
                <a:gd name="connsiteY7-148" fmla="*/ 645596 h 1354676"/>
                <a:gd name="connsiteX0-149" fmla="*/ 17558 w 1486134"/>
                <a:gd name="connsiteY0-150" fmla="*/ 659413 h 1368493"/>
                <a:gd name="connsiteX1-151" fmla="*/ 633193 w 1486134"/>
                <a:gd name="connsiteY1-152" fmla="*/ 25670 h 1368493"/>
                <a:gd name="connsiteX2-153" fmla="*/ 1176401 w 1486134"/>
                <a:gd name="connsiteY2-154" fmla="*/ 233900 h 1368493"/>
                <a:gd name="connsiteX3-155" fmla="*/ 1484219 w 1486134"/>
                <a:gd name="connsiteY3-156" fmla="*/ 659413 h 1368493"/>
                <a:gd name="connsiteX4-157" fmla="*/ 1103975 w 1486134"/>
                <a:gd name="connsiteY4-158" fmla="*/ 1021551 h 1368493"/>
                <a:gd name="connsiteX5-159" fmla="*/ 723728 w 1486134"/>
                <a:gd name="connsiteY5-160" fmla="*/ 1365583 h 1368493"/>
                <a:gd name="connsiteX6-161" fmla="*/ 216735 w 1486134"/>
                <a:gd name="connsiteY6-162" fmla="*/ 1157354 h 1368493"/>
                <a:gd name="connsiteX7-163" fmla="*/ 17558 w 1486134"/>
                <a:gd name="connsiteY7-164" fmla="*/ 659413 h 1368493"/>
                <a:gd name="connsiteX0-165" fmla="*/ 11272 w 1479848"/>
                <a:gd name="connsiteY0-166" fmla="*/ 659413 h 1366902"/>
                <a:gd name="connsiteX1-167" fmla="*/ 626907 w 1479848"/>
                <a:gd name="connsiteY1-168" fmla="*/ 25670 h 1366902"/>
                <a:gd name="connsiteX2-169" fmla="*/ 1170115 w 1479848"/>
                <a:gd name="connsiteY2-170" fmla="*/ 233900 h 1366902"/>
                <a:gd name="connsiteX3-171" fmla="*/ 1477933 w 1479848"/>
                <a:gd name="connsiteY3-172" fmla="*/ 659413 h 1366902"/>
                <a:gd name="connsiteX4-173" fmla="*/ 1097689 w 1479848"/>
                <a:gd name="connsiteY4-174" fmla="*/ 1021551 h 1366902"/>
                <a:gd name="connsiteX5-175" fmla="*/ 717442 w 1479848"/>
                <a:gd name="connsiteY5-176" fmla="*/ 1365583 h 1366902"/>
                <a:gd name="connsiteX6-177" fmla="*/ 264770 w 1479848"/>
                <a:gd name="connsiteY6-178" fmla="*/ 1121140 h 1366902"/>
                <a:gd name="connsiteX7-179" fmla="*/ 11272 w 1479848"/>
                <a:gd name="connsiteY7-180" fmla="*/ 659413 h 1366902"/>
                <a:gd name="connsiteX0-181" fmla="*/ 18522 w 1387510"/>
                <a:gd name="connsiteY0-182" fmla="*/ 429299 h 1345017"/>
                <a:gd name="connsiteX1-183" fmla="*/ 534569 w 1387510"/>
                <a:gd name="connsiteY1-184" fmla="*/ 3785 h 1345017"/>
                <a:gd name="connsiteX2-185" fmla="*/ 1077777 w 1387510"/>
                <a:gd name="connsiteY2-186" fmla="*/ 212015 h 1345017"/>
                <a:gd name="connsiteX3-187" fmla="*/ 1385595 w 1387510"/>
                <a:gd name="connsiteY3-188" fmla="*/ 637528 h 1345017"/>
                <a:gd name="connsiteX4-189" fmla="*/ 1005351 w 1387510"/>
                <a:gd name="connsiteY4-190" fmla="*/ 999666 h 1345017"/>
                <a:gd name="connsiteX5-191" fmla="*/ 625104 w 1387510"/>
                <a:gd name="connsiteY5-192" fmla="*/ 1343698 h 1345017"/>
                <a:gd name="connsiteX6-193" fmla="*/ 172432 w 1387510"/>
                <a:gd name="connsiteY6-194" fmla="*/ 1099255 h 1345017"/>
                <a:gd name="connsiteX7-195" fmla="*/ 18522 w 1387510"/>
                <a:gd name="connsiteY7-196" fmla="*/ 429299 h 1345017"/>
                <a:gd name="connsiteX0-197" fmla="*/ 18522 w 1387510"/>
                <a:gd name="connsiteY0-198" fmla="*/ 429299 h 1300270"/>
                <a:gd name="connsiteX1-199" fmla="*/ 534569 w 1387510"/>
                <a:gd name="connsiteY1-200" fmla="*/ 3785 h 1300270"/>
                <a:gd name="connsiteX2-201" fmla="*/ 1077777 w 1387510"/>
                <a:gd name="connsiteY2-202" fmla="*/ 212015 h 1300270"/>
                <a:gd name="connsiteX3-203" fmla="*/ 1385595 w 1387510"/>
                <a:gd name="connsiteY3-204" fmla="*/ 637528 h 1300270"/>
                <a:gd name="connsiteX4-205" fmla="*/ 1005351 w 1387510"/>
                <a:gd name="connsiteY4-206" fmla="*/ 999666 h 1300270"/>
                <a:gd name="connsiteX5-207" fmla="*/ 634157 w 1387510"/>
                <a:gd name="connsiteY5-208" fmla="*/ 1298431 h 1300270"/>
                <a:gd name="connsiteX6-209" fmla="*/ 172432 w 1387510"/>
                <a:gd name="connsiteY6-210" fmla="*/ 1099255 h 1300270"/>
                <a:gd name="connsiteX7-211" fmla="*/ 18522 w 1387510"/>
                <a:gd name="connsiteY7-212" fmla="*/ 429299 h 1300270"/>
                <a:gd name="connsiteX0-213" fmla="*/ 18522 w 1389168"/>
                <a:gd name="connsiteY0-214" fmla="*/ 429299 h 1300270"/>
                <a:gd name="connsiteX1-215" fmla="*/ 534569 w 1389168"/>
                <a:gd name="connsiteY1-216" fmla="*/ 3785 h 1300270"/>
                <a:gd name="connsiteX2-217" fmla="*/ 1077777 w 1389168"/>
                <a:gd name="connsiteY2-218" fmla="*/ 212015 h 1300270"/>
                <a:gd name="connsiteX3-219" fmla="*/ 1385595 w 1389168"/>
                <a:gd name="connsiteY3-220" fmla="*/ 637528 h 1300270"/>
                <a:gd name="connsiteX4-221" fmla="*/ 1005351 w 1389168"/>
                <a:gd name="connsiteY4-222" fmla="*/ 999666 h 1300270"/>
                <a:gd name="connsiteX5-223" fmla="*/ 634157 w 1389168"/>
                <a:gd name="connsiteY5-224" fmla="*/ 1298431 h 1300270"/>
                <a:gd name="connsiteX6-225" fmla="*/ 172432 w 1389168"/>
                <a:gd name="connsiteY6-226" fmla="*/ 1099255 h 1300270"/>
                <a:gd name="connsiteX7-227" fmla="*/ 18522 w 1389168"/>
                <a:gd name="connsiteY7-228" fmla="*/ 429299 h 1300270"/>
                <a:gd name="connsiteX0-229" fmla="*/ 18522 w 1389168"/>
                <a:gd name="connsiteY0-230" fmla="*/ 429299 h 1300270"/>
                <a:gd name="connsiteX1-231" fmla="*/ 534569 w 1389168"/>
                <a:gd name="connsiteY1-232" fmla="*/ 3785 h 1300270"/>
                <a:gd name="connsiteX2-233" fmla="*/ 1077777 w 1389168"/>
                <a:gd name="connsiteY2-234" fmla="*/ 212015 h 1300270"/>
                <a:gd name="connsiteX3-235" fmla="*/ 1385595 w 1389168"/>
                <a:gd name="connsiteY3-236" fmla="*/ 637528 h 1300270"/>
                <a:gd name="connsiteX4-237" fmla="*/ 1005351 w 1389168"/>
                <a:gd name="connsiteY4-238" fmla="*/ 999666 h 1300270"/>
                <a:gd name="connsiteX5-239" fmla="*/ 634157 w 1389168"/>
                <a:gd name="connsiteY5-240" fmla="*/ 1298431 h 1300270"/>
                <a:gd name="connsiteX6-241" fmla="*/ 172432 w 1389168"/>
                <a:gd name="connsiteY6-242" fmla="*/ 1099255 h 1300270"/>
                <a:gd name="connsiteX7-243" fmla="*/ 18522 w 1389168"/>
                <a:gd name="connsiteY7-244" fmla="*/ 429299 h 1300270"/>
                <a:gd name="connsiteX0-245" fmla="*/ 18522 w 1389168"/>
                <a:gd name="connsiteY0-246" fmla="*/ 429299 h 1298451"/>
                <a:gd name="connsiteX1-247" fmla="*/ 534569 w 1389168"/>
                <a:gd name="connsiteY1-248" fmla="*/ 3785 h 1298451"/>
                <a:gd name="connsiteX2-249" fmla="*/ 1077777 w 1389168"/>
                <a:gd name="connsiteY2-250" fmla="*/ 212015 h 1298451"/>
                <a:gd name="connsiteX3-251" fmla="*/ 1385595 w 1389168"/>
                <a:gd name="connsiteY3-252" fmla="*/ 637528 h 1298451"/>
                <a:gd name="connsiteX4-253" fmla="*/ 1005351 w 1389168"/>
                <a:gd name="connsiteY4-254" fmla="*/ 1090200 h 1298451"/>
                <a:gd name="connsiteX5-255" fmla="*/ 634157 w 1389168"/>
                <a:gd name="connsiteY5-256" fmla="*/ 1298431 h 1298451"/>
                <a:gd name="connsiteX6-257" fmla="*/ 172432 w 1389168"/>
                <a:gd name="connsiteY6-258" fmla="*/ 1099255 h 1298451"/>
                <a:gd name="connsiteX7-259" fmla="*/ 18522 w 1389168"/>
                <a:gd name="connsiteY7-260" fmla="*/ 429299 h 1298451"/>
                <a:gd name="connsiteX0-261" fmla="*/ 18522 w 1389168"/>
                <a:gd name="connsiteY0-262" fmla="*/ 429299 h 1298451"/>
                <a:gd name="connsiteX1-263" fmla="*/ 534569 w 1389168"/>
                <a:gd name="connsiteY1-264" fmla="*/ 3785 h 1298451"/>
                <a:gd name="connsiteX2-265" fmla="*/ 1077777 w 1389168"/>
                <a:gd name="connsiteY2-266" fmla="*/ 212015 h 1298451"/>
                <a:gd name="connsiteX3-267" fmla="*/ 1385595 w 1389168"/>
                <a:gd name="connsiteY3-268" fmla="*/ 637528 h 1298451"/>
                <a:gd name="connsiteX4-269" fmla="*/ 1005351 w 1389168"/>
                <a:gd name="connsiteY4-270" fmla="*/ 1090200 h 1298451"/>
                <a:gd name="connsiteX5-271" fmla="*/ 570782 w 1389168"/>
                <a:gd name="connsiteY5-272" fmla="*/ 1298431 h 1298451"/>
                <a:gd name="connsiteX6-273" fmla="*/ 172432 w 1389168"/>
                <a:gd name="connsiteY6-274" fmla="*/ 1099255 h 1298451"/>
                <a:gd name="connsiteX7-275" fmla="*/ 18522 w 1389168"/>
                <a:gd name="connsiteY7-276" fmla="*/ 429299 h 1298451"/>
                <a:gd name="connsiteX0-277" fmla="*/ 44205 w 1414851"/>
                <a:gd name="connsiteY0-278" fmla="*/ 429299 h 1298451"/>
                <a:gd name="connsiteX1-279" fmla="*/ 560252 w 1414851"/>
                <a:gd name="connsiteY1-280" fmla="*/ 3785 h 1298451"/>
                <a:gd name="connsiteX2-281" fmla="*/ 1103460 w 1414851"/>
                <a:gd name="connsiteY2-282" fmla="*/ 212015 h 1298451"/>
                <a:gd name="connsiteX3-283" fmla="*/ 1411278 w 1414851"/>
                <a:gd name="connsiteY3-284" fmla="*/ 637528 h 1298451"/>
                <a:gd name="connsiteX4-285" fmla="*/ 1031034 w 1414851"/>
                <a:gd name="connsiteY4-286" fmla="*/ 1090200 h 1298451"/>
                <a:gd name="connsiteX5-287" fmla="*/ 596465 w 1414851"/>
                <a:gd name="connsiteY5-288" fmla="*/ 1298431 h 1298451"/>
                <a:gd name="connsiteX6-289" fmla="*/ 107580 w 1414851"/>
                <a:gd name="connsiteY6-290" fmla="*/ 1099255 h 1298451"/>
                <a:gd name="connsiteX7-291" fmla="*/ 44205 w 1414851"/>
                <a:gd name="connsiteY7-292" fmla="*/ 429299 h 1298451"/>
                <a:gd name="connsiteX0-293" fmla="*/ 44205 w 1414851"/>
                <a:gd name="connsiteY0-294" fmla="*/ 429299 h 1298473"/>
                <a:gd name="connsiteX1-295" fmla="*/ 560252 w 1414851"/>
                <a:gd name="connsiteY1-296" fmla="*/ 3785 h 1298473"/>
                <a:gd name="connsiteX2-297" fmla="*/ 1103460 w 1414851"/>
                <a:gd name="connsiteY2-298" fmla="*/ 212015 h 1298473"/>
                <a:gd name="connsiteX3-299" fmla="*/ 1411278 w 1414851"/>
                <a:gd name="connsiteY3-300" fmla="*/ 637528 h 1298473"/>
                <a:gd name="connsiteX4-301" fmla="*/ 1031034 w 1414851"/>
                <a:gd name="connsiteY4-302" fmla="*/ 1090200 h 1298473"/>
                <a:gd name="connsiteX5-303" fmla="*/ 596465 w 1414851"/>
                <a:gd name="connsiteY5-304" fmla="*/ 1298431 h 1298473"/>
                <a:gd name="connsiteX6-305" fmla="*/ 107580 w 1414851"/>
                <a:gd name="connsiteY6-306" fmla="*/ 1099255 h 1298473"/>
                <a:gd name="connsiteX7-307" fmla="*/ 44205 w 1414851"/>
                <a:gd name="connsiteY7-308" fmla="*/ 429299 h 1298473"/>
                <a:gd name="connsiteX0-309" fmla="*/ 60049 w 1430695"/>
                <a:gd name="connsiteY0-310" fmla="*/ 429299 h 1298473"/>
                <a:gd name="connsiteX1-311" fmla="*/ 576096 w 1430695"/>
                <a:gd name="connsiteY1-312" fmla="*/ 3785 h 1298473"/>
                <a:gd name="connsiteX2-313" fmla="*/ 1119304 w 1430695"/>
                <a:gd name="connsiteY2-314" fmla="*/ 212015 h 1298473"/>
                <a:gd name="connsiteX3-315" fmla="*/ 1427122 w 1430695"/>
                <a:gd name="connsiteY3-316" fmla="*/ 637528 h 1298473"/>
                <a:gd name="connsiteX4-317" fmla="*/ 1046878 w 1430695"/>
                <a:gd name="connsiteY4-318" fmla="*/ 1090200 h 1298473"/>
                <a:gd name="connsiteX5-319" fmla="*/ 612309 w 1430695"/>
                <a:gd name="connsiteY5-320" fmla="*/ 1298431 h 1298473"/>
                <a:gd name="connsiteX6-321" fmla="*/ 123424 w 1430695"/>
                <a:gd name="connsiteY6-322" fmla="*/ 1099255 h 1298473"/>
                <a:gd name="connsiteX7-323" fmla="*/ 60049 w 1430695"/>
                <a:gd name="connsiteY7-324" fmla="*/ 429299 h 1298473"/>
                <a:gd name="connsiteX0-325" fmla="*/ 60049 w 1430695"/>
                <a:gd name="connsiteY0-326" fmla="*/ 429299 h 1298473"/>
                <a:gd name="connsiteX1-327" fmla="*/ 576096 w 1430695"/>
                <a:gd name="connsiteY1-328" fmla="*/ 3785 h 1298473"/>
                <a:gd name="connsiteX2-329" fmla="*/ 1119304 w 1430695"/>
                <a:gd name="connsiteY2-330" fmla="*/ 212015 h 1298473"/>
                <a:gd name="connsiteX3-331" fmla="*/ 1427122 w 1430695"/>
                <a:gd name="connsiteY3-332" fmla="*/ 637528 h 1298473"/>
                <a:gd name="connsiteX4-333" fmla="*/ 1046878 w 1430695"/>
                <a:gd name="connsiteY4-334" fmla="*/ 1090200 h 1298473"/>
                <a:gd name="connsiteX5-335" fmla="*/ 612309 w 1430695"/>
                <a:gd name="connsiteY5-336" fmla="*/ 1298431 h 1298473"/>
                <a:gd name="connsiteX6-337" fmla="*/ 123424 w 1430695"/>
                <a:gd name="connsiteY6-338" fmla="*/ 1099255 h 1298473"/>
                <a:gd name="connsiteX7-339" fmla="*/ 60049 w 1430695"/>
                <a:gd name="connsiteY7-340" fmla="*/ 429299 h 1298473"/>
                <a:gd name="connsiteX0-341" fmla="*/ 60049 w 1430695"/>
                <a:gd name="connsiteY0-342" fmla="*/ 429299 h 1298473"/>
                <a:gd name="connsiteX1-343" fmla="*/ 576096 w 1430695"/>
                <a:gd name="connsiteY1-344" fmla="*/ 3785 h 1298473"/>
                <a:gd name="connsiteX2-345" fmla="*/ 1119304 w 1430695"/>
                <a:gd name="connsiteY2-346" fmla="*/ 212015 h 1298473"/>
                <a:gd name="connsiteX3-347" fmla="*/ 1427122 w 1430695"/>
                <a:gd name="connsiteY3-348" fmla="*/ 637528 h 1298473"/>
                <a:gd name="connsiteX4-349" fmla="*/ 1046878 w 1430695"/>
                <a:gd name="connsiteY4-350" fmla="*/ 1090200 h 1298473"/>
                <a:gd name="connsiteX5-351" fmla="*/ 612309 w 1430695"/>
                <a:gd name="connsiteY5-352" fmla="*/ 1298431 h 1298473"/>
                <a:gd name="connsiteX6-353" fmla="*/ 123424 w 1430695"/>
                <a:gd name="connsiteY6-354" fmla="*/ 1099255 h 1298473"/>
                <a:gd name="connsiteX7-355" fmla="*/ 60049 w 1430695"/>
                <a:gd name="connsiteY7-356" fmla="*/ 429299 h 12984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rot="2435546">
            <a:off x="4107648" y="2064887"/>
            <a:ext cx="614469" cy="2263684"/>
            <a:chOff x="3996689" y="2386001"/>
            <a:chExt cx="728344" cy="2683192"/>
          </a:xfrm>
        </p:grpSpPr>
        <p:sp>
          <p:nvSpPr>
            <p:cNvPr id="12" name="Freeform: Shape 11"/>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p:cNvGrpSpPr/>
          <p:nvPr/>
        </p:nvGrpSpPr>
        <p:grpSpPr>
          <a:xfrm rot="20107294">
            <a:off x="3668467" y="4728756"/>
            <a:ext cx="648140" cy="739912"/>
            <a:chOff x="7322818" y="1544656"/>
            <a:chExt cx="2434437" cy="2779133"/>
          </a:xfrm>
          <a:solidFill>
            <a:schemeClr val="accent3"/>
          </a:solidFill>
        </p:grpSpPr>
        <p:sp>
          <p:nvSpPr>
            <p:cNvPr id="15"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p:cNvGrpSpPr/>
          <p:nvPr/>
        </p:nvGrpSpPr>
        <p:grpSpPr>
          <a:xfrm rot="2561921">
            <a:off x="5369821" y="4674847"/>
            <a:ext cx="880008" cy="918455"/>
            <a:chOff x="4685146" y="3951535"/>
            <a:chExt cx="846571" cy="883557"/>
          </a:xfrm>
        </p:grpSpPr>
        <p:sp>
          <p:nvSpPr>
            <p:cNvPr id="37" name="Freeform: Shape 36"/>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p:cNvGrpSpPr/>
          <p:nvPr/>
        </p:nvGrpSpPr>
        <p:grpSpPr>
          <a:xfrm>
            <a:off x="4156428" y="4815732"/>
            <a:ext cx="558482" cy="637149"/>
            <a:chOff x="3434152" y="428041"/>
            <a:chExt cx="4718078" cy="5382655"/>
          </a:xfrm>
          <a:solidFill>
            <a:schemeClr val="accent2"/>
          </a:solidFill>
        </p:grpSpPr>
        <p:sp>
          <p:nvSpPr>
            <p:cNvPr id="42" name="자유형: 도형 70"/>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26" name="그룹 125"/>
          <p:cNvGrpSpPr/>
          <p:nvPr/>
        </p:nvGrpSpPr>
        <p:grpSpPr>
          <a:xfrm rot="21433355">
            <a:off x="4620180" y="4778633"/>
            <a:ext cx="478510" cy="669336"/>
            <a:chOff x="1019786" y="3002376"/>
            <a:chExt cx="2531613" cy="3541196"/>
          </a:xfrm>
          <a:solidFill>
            <a:schemeClr val="accent1"/>
          </a:solidFill>
        </p:grpSpPr>
        <p:sp>
          <p:nvSpPr>
            <p:cNvPr id="27"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p:cNvGrpSpPr/>
          <p:nvPr/>
        </p:nvGrpSpPr>
        <p:grpSpPr>
          <a:xfrm rot="19205550">
            <a:off x="7234831" y="1920686"/>
            <a:ext cx="483957" cy="2393860"/>
            <a:chOff x="6983182" y="3979844"/>
            <a:chExt cx="533400" cy="2638426"/>
          </a:xfrm>
        </p:grpSpPr>
        <p:sp>
          <p:nvSpPr>
            <p:cNvPr id="54" name="Freeform: Shape 53"/>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p:cNvGrpSpPr/>
          <p:nvPr/>
        </p:nvGrpSpPr>
        <p:grpSpPr>
          <a:xfrm>
            <a:off x="280689" y="1322535"/>
            <a:ext cx="3619092" cy="1715584"/>
            <a:chOff x="1957177" y="3558179"/>
            <a:chExt cx="2393808" cy="1734851"/>
          </a:xfrm>
        </p:grpSpPr>
        <p:sp>
          <p:nvSpPr>
            <p:cNvPr id="57" name="TextBox 56"/>
            <p:cNvSpPr txBox="1"/>
            <p:nvPr/>
          </p:nvSpPr>
          <p:spPr>
            <a:xfrm>
              <a:off x="2004348" y="4639441"/>
              <a:ext cx="2346637" cy="653589"/>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engembangkan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sebuah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sistem informasi</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event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Prototyping</a:t>
              </a:r>
            </a:p>
          </p:txBody>
        </p:sp>
        <p:sp>
          <p:nvSpPr>
            <p:cNvPr id="58" name="TextBox 57"/>
            <p:cNvSpPr txBox="1"/>
            <p:nvPr/>
          </p:nvSpPr>
          <p:spPr>
            <a:xfrm>
              <a:off x="1957177" y="3558179"/>
              <a:ext cx="2380861" cy="1089316"/>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anose="020B0604020202020204" pitchFamily="34" charset="0"/>
                </a:rPr>
                <a:t>Pengembangan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Aplikasi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Perangkat</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Bergerak</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Sistem</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Informasi</a:t>
              </a:r>
              <a:r>
                <a:rPr lang="en-US" altLang="ko-KR" sz="1600" dirty="0">
                  <a:solidFill>
                    <a:schemeClr val="accent1"/>
                  </a:solidFill>
                  <a:ea typeface="FZShuTi" pitchFamily="2" charset="-122"/>
                  <a:cs typeface="Arial" panose="020B0604020202020204" pitchFamily="34" charset="0"/>
                </a:rPr>
                <a:t> </a:t>
              </a:r>
              <a:r>
                <a:rPr lang="en-US" altLang="ko-KR" sz="1600" i="1" dirty="0">
                  <a:solidFill>
                    <a:schemeClr val="accent1"/>
                  </a:solidFill>
                  <a:ea typeface="FZShuTi" pitchFamily="2" charset="-122"/>
                  <a:cs typeface="Arial" panose="020B0604020202020204" pitchFamily="34" charset="0"/>
                </a:rPr>
                <a:t>Event</a:t>
              </a:r>
              <a:r>
                <a:rPr lang="en-US" altLang="ko-KR" sz="1600" dirty="0">
                  <a:solidFill>
                    <a:schemeClr val="accent1"/>
                  </a:solidFill>
                  <a:ea typeface="FZShuTi" pitchFamily="2" charset="-122"/>
                  <a:cs typeface="Arial" panose="020B0604020202020204" pitchFamily="34" charset="0"/>
                </a:rPr>
                <a:t> di </a:t>
              </a:r>
              <a:r>
                <a:rPr lang="en-US" altLang="ko-KR" sz="1600" dirty="0" err="1">
                  <a:solidFill>
                    <a:schemeClr val="accent1"/>
                  </a:solidFill>
                  <a:ea typeface="FZShuTi" pitchFamily="2" charset="-122"/>
                  <a:cs typeface="Arial" panose="020B0604020202020204" pitchFamily="34" charset="0"/>
                </a:rPr>
                <a:t>bidang</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Teknologi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Informasi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berbasis</a:t>
              </a:r>
              <a:r>
                <a:rPr lang="en-US" altLang="ko-KR" sz="1600" dirty="0">
                  <a:solidFill>
                    <a:schemeClr val="accent1"/>
                  </a:solidFill>
                  <a:ea typeface="FZShuTi" pitchFamily="2" charset="-122"/>
                  <a:cs typeface="Arial" panose="020B0604020202020204" pitchFamily="34" charset="0"/>
                </a:rPr>
                <a:t> Android</a:t>
              </a:r>
              <a:endParaRPr lang="id-ID" altLang="ko-KR" sz="1600" dirty="0">
                <a:solidFill>
                  <a:schemeClr val="accent1"/>
                </a:solidFill>
                <a:ea typeface="FZShuTi" pitchFamily="2" charset="-122"/>
                <a:cs typeface="Arial" panose="020B0604020202020204" pitchFamily="34" charset="0"/>
              </a:endParaRPr>
            </a:p>
          </p:txBody>
        </p:sp>
      </p:grpSp>
      <p:grpSp>
        <p:nvGrpSpPr>
          <p:cNvPr id="59" name="Group 58"/>
          <p:cNvGrpSpPr/>
          <p:nvPr/>
        </p:nvGrpSpPr>
        <p:grpSpPr>
          <a:xfrm>
            <a:off x="482230" y="3967948"/>
            <a:ext cx="2996825" cy="1734512"/>
            <a:chOff x="1946757" y="3551260"/>
            <a:chExt cx="2404228" cy="1734512"/>
          </a:xfrm>
        </p:grpSpPr>
        <p:sp>
          <p:nvSpPr>
            <p:cNvPr id="60" name="TextBox 59"/>
            <p:cNvSpPr txBox="1"/>
            <p:nvPr/>
          </p:nvSpPr>
          <p:spPr>
            <a:xfrm>
              <a:off x="2004348" y="4639441"/>
              <a:ext cx="2346637" cy="646331"/>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engembangkan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sebuah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Extreme Programming</a:t>
              </a:r>
            </a:p>
          </p:txBody>
        </p:sp>
        <p:sp>
          <p:nvSpPr>
            <p:cNvPr id="61" name="TextBox 60"/>
            <p:cNvSpPr txBox="1"/>
            <p:nvPr/>
          </p:nvSpPr>
          <p:spPr>
            <a:xfrm>
              <a:off x="1946757" y="3551260"/>
              <a:ext cx="2380861" cy="1077218"/>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anose="020B0604020202020204" pitchFamily="34" charset="0"/>
                </a:rPr>
                <a:t>Rancang</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Bangun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Aplikasi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Resep</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Masakan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Menggunakan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Metode</a:t>
              </a:r>
              <a:r>
                <a:rPr lang="en-US" altLang="ko-KR" sz="1600" dirty="0">
                  <a:solidFill>
                    <a:schemeClr val="accent1"/>
                  </a:solidFill>
                  <a:ea typeface="FZShuTi" pitchFamily="2" charset="-122"/>
                  <a:cs typeface="Arial" panose="020B0604020202020204" pitchFamily="34" charset="0"/>
                </a:rPr>
                <a:t> X</a:t>
              </a:r>
              <a:r>
                <a:rPr lang="id-ID" altLang="ko-KR" sz="1600" dirty="0">
                  <a:solidFill>
                    <a:schemeClr val="accent1"/>
                  </a:solidFill>
                  <a:ea typeface="FZShuTi" pitchFamily="2" charset="-122"/>
                  <a:cs typeface="Arial" panose="020B0604020202020204" pitchFamily="34" charset="0"/>
                </a:rPr>
                <a:t>P</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Berbasis</a:t>
              </a:r>
              <a:r>
                <a:rPr lang="en-US" altLang="ko-KR" sz="1600" dirty="0">
                  <a:solidFill>
                    <a:schemeClr val="accent1"/>
                  </a:solidFill>
                  <a:ea typeface="FZShuTi" pitchFamily="2" charset="-122"/>
                  <a:cs typeface="Arial" panose="020B0604020202020204" pitchFamily="34" charset="0"/>
                </a:rPr>
                <a:t> Android</a:t>
              </a:r>
              <a:r>
                <a:rPr lang="id-ID" altLang="ko-KR" sz="1600" dirty="0">
                  <a:solidFill>
                    <a:schemeClr val="accent1"/>
                  </a:solidFill>
                  <a:ea typeface="FZShuTi" pitchFamily="2" charset="-122"/>
                  <a:cs typeface="Arial" panose="020B0604020202020204" pitchFamily="34" charset="0"/>
                </a:rPr>
                <a:t> (2019)</a:t>
              </a:r>
              <a:endParaRPr lang="en-US" altLang="ko-KR" sz="1600" dirty="0">
                <a:solidFill>
                  <a:schemeClr val="accent1"/>
                </a:solidFill>
                <a:ea typeface="FZShuTi" pitchFamily="2" charset="-122"/>
                <a:cs typeface="Arial" panose="020B0604020202020204" pitchFamily="34" charset="0"/>
              </a:endParaRPr>
            </a:p>
          </p:txBody>
        </p:sp>
      </p:grpSp>
      <p:grpSp>
        <p:nvGrpSpPr>
          <p:cNvPr id="62" name="Group 61"/>
          <p:cNvGrpSpPr/>
          <p:nvPr/>
        </p:nvGrpSpPr>
        <p:grpSpPr>
          <a:xfrm>
            <a:off x="7500011" y="4149971"/>
            <a:ext cx="3309942" cy="2213457"/>
            <a:chOff x="1729780" y="3733283"/>
            <a:chExt cx="2655429" cy="1450850"/>
          </a:xfrm>
        </p:grpSpPr>
        <p:sp>
          <p:nvSpPr>
            <p:cNvPr id="63" name="TextBox 62"/>
            <p:cNvSpPr txBox="1"/>
            <p:nvPr/>
          </p:nvSpPr>
          <p:spPr>
            <a:xfrm>
              <a:off x="1729780" y="4639441"/>
              <a:ext cx="2621205" cy="544692"/>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elakukan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evaluasi</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perbaikan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antarmuka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pengguna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terhadap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mobile Malang </a:t>
              </a:r>
              <a:r>
                <a:rPr lang="en-US" altLang="ko-KR" sz="1200" dirty="0" err="1">
                  <a:solidFill>
                    <a:schemeClr val="tx1">
                      <a:lumMod val="75000"/>
                      <a:lumOff val="25000"/>
                    </a:schemeClr>
                  </a:solidFill>
                  <a:cs typeface="Arial" panose="020B0604020202020204" pitchFamily="34" charset="0"/>
                </a:rPr>
                <a:t>Menyapa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usability</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testing</a:t>
              </a:r>
              <a:endParaRPr lang="en-US" altLang="ko-KR" sz="1200" dirty="0">
                <a:solidFill>
                  <a:schemeClr val="tx1">
                    <a:lumMod val="75000"/>
                    <a:lumOff val="25000"/>
                  </a:schemeClr>
                </a:solidFill>
                <a:cs typeface="Arial" panose="020B0604020202020204" pitchFamily="34" charset="0"/>
              </a:endParaRPr>
            </a:p>
          </p:txBody>
        </p:sp>
        <p:sp>
          <p:nvSpPr>
            <p:cNvPr id="64" name="TextBox 63"/>
            <p:cNvSpPr txBox="1"/>
            <p:nvPr/>
          </p:nvSpPr>
          <p:spPr>
            <a:xfrm>
              <a:off x="1729780" y="3733283"/>
              <a:ext cx="2655429" cy="867472"/>
            </a:xfrm>
            <a:prstGeom prst="rect">
              <a:avLst/>
            </a:prstGeom>
            <a:noFill/>
          </p:spPr>
          <p:txBody>
            <a:bodyPr wrap="square" rtlCol="0">
              <a:spAutoFit/>
            </a:bodyPr>
            <a:lstStyle/>
            <a:p>
              <a:r>
                <a:rPr lang="en-US" altLang="ko-KR" sz="1600" dirty="0" err="1">
                  <a:solidFill>
                    <a:schemeClr val="accent1"/>
                  </a:solidFill>
                  <a:ea typeface="FZShuTi" pitchFamily="2" charset="-122"/>
                  <a:cs typeface="Arial" panose="020B0604020202020204" pitchFamily="34" charset="0"/>
                </a:rPr>
                <a:t>Evaluasi</a:t>
              </a:r>
              <a:r>
                <a:rPr lang="en-US" altLang="ko-KR" sz="1600" dirty="0">
                  <a:solidFill>
                    <a:schemeClr val="accent1"/>
                  </a:solidFill>
                  <a:ea typeface="FZShuTi" pitchFamily="2" charset="-122"/>
                  <a:cs typeface="Arial" panose="020B0604020202020204" pitchFamily="34" charset="0"/>
                </a:rPr>
                <a:t> Usability dan </a:t>
              </a:r>
              <a:r>
                <a:rPr lang="en-US" altLang="ko-KR" sz="1600" dirty="0" err="1">
                  <a:solidFill>
                    <a:schemeClr val="accent1"/>
                  </a:solidFill>
                  <a:ea typeface="FZShuTi" pitchFamily="2" charset="-122"/>
                  <a:cs typeface="Arial" panose="020B0604020202020204" pitchFamily="34" charset="0"/>
                </a:rPr>
                <a:t>Perbaikan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Antarmuka</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Pengguna</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Aplikasi</a:t>
              </a:r>
              <a:r>
                <a:rPr lang="en-US" altLang="ko-KR" sz="1600" dirty="0">
                  <a:solidFill>
                    <a:schemeClr val="accent1"/>
                  </a:solidFill>
                  <a:ea typeface="FZShuTi" pitchFamily="2" charset="-122"/>
                  <a:cs typeface="Arial" panose="020B0604020202020204" pitchFamily="34" charset="0"/>
                </a:rPr>
                <a:t> Mobile Malang </a:t>
              </a:r>
              <a:r>
                <a:rPr lang="en-US" altLang="ko-KR" sz="1600" dirty="0" err="1">
                  <a:solidFill>
                    <a:schemeClr val="accent1"/>
                  </a:solidFill>
                  <a:ea typeface="FZShuTi" pitchFamily="2" charset="-122"/>
                  <a:cs typeface="Arial" panose="020B0604020202020204" pitchFamily="34" charset="0"/>
                </a:rPr>
                <a:t>Menyapa</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Menggunakan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Metode</a:t>
              </a:r>
              <a:r>
                <a:rPr lang="en-US" altLang="ko-KR" sz="1600" dirty="0">
                  <a:solidFill>
                    <a:schemeClr val="accent1"/>
                  </a:solidFill>
                  <a:ea typeface="FZShuTi" pitchFamily="2" charset="-122"/>
                  <a:cs typeface="Arial" panose="020B0604020202020204" pitchFamily="34" charset="0"/>
                </a:rPr>
                <a:t> </a:t>
              </a:r>
              <a:r>
                <a:rPr lang="en-US" altLang="ko-KR" sz="1600" i="1" dirty="0">
                  <a:solidFill>
                    <a:schemeClr val="accent1"/>
                  </a:solidFill>
                  <a:ea typeface="FZShuTi" pitchFamily="2" charset="-122"/>
                  <a:cs typeface="Arial" panose="020B0604020202020204" pitchFamily="34" charset="0"/>
                </a:rPr>
                <a:t>Usability</a:t>
              </a:r>
              <a:r>
                <a:rPr lang="en-US" altLang="ko-KR" sz="1600" dirty="0">
                  <a:solidFill>
                    <a:schemeClr val="accent1"/>
                  </a:solidFill>
                  <a:ea typeface="FZShuTi" pitchFamily="2" charset="-122"/>
                  <a:cs typeface="Arial" panose="020B0604020202020204" pitchFamily="34" charset="0"/>
                </a:rPr>
                <a:t> </a:t>
              </a:r>
              <a:r>
                <a:rPr lang="en-US" altLang="ko-KR" sz="1600" i="1" dirty="0">
                  <a:solidFill>
                    <a:schemeClr val="accent1"/>
                  </a:solidFill>
                  <a:ea typeface="FZShuTi" pitchFamily="2" charset="-122"/>
                  <a:cs typeface="Arial" panose="020B0604020202020204" pitchFamily="34" charset="0"/>
                </a:rPr>
                <a:t>Testing</a:t>
              </a:r>
              <a:r>
                <a:rPr lang="en-US" altLang="ko-KR" sz="1600" dirty="0">
                  <a:solidFill>
                    <a:schemeClr val="accent1"/>
                  </a:solidFill>
                  <a:ea typeface="FZShuTi" pitchFamily="2" charset="-122"/>
                  <a:cs typeface="Arial" panose="020B0604020202020204" pitchFamily="34" charset="0"/>
                </a:rPr>
                <a:t> (2019)</a:t>
              </a:r>
              <a:endParaRPr lang="id-ID" altLang="ko-KR" sz="1600" dirty="0">
                <a:solidFill>
                  <a:schemeClr val="accent1"/>
                </a:solidFill>
                <a:ea typeface="FZShuTi" pitchFamily="2" charset="-122"/>
                <a:cs typeface="Arial" panose="020B0604020202020204" pitchFamily="34" charset="0"/>
              </a:endParaRPr>
            </a:p>
          </p:txBody>
        </p:sp>
      </p:grpSp>
      <p:grpSp>
        <p:nvGrpSpPr>
          <p:cNvPr id="65" name="Group 64"/>
          <p:cNvGrpSpPr/>
          <p:nvPr/>
        </p:nvGrpSpPr>
        <p:grpSpPr>
          <a:xfrm>
            <a:off x="8245476" y="1155032"/>
            <a:ext cx="3651250" cy="1760383"/>
            <a:chOff x="1985513" y="3525389"/>
            <a:chExt cx="2380861" cy="1760383"/>
          </a:xfrm>
        </p:grpSpPr>
        <p:sp>
          <p:nvSpPr>
            <p:cNvPr id="66" name="TextBox 65"/>
            <p:cNvSpPr txBox="1"/>
            <p:nvPr/>
          </p:nvSpPr>
          <p:spPr>
            <a:xfrm>
              <a:off x="2004348" y="4639441"/>
              <a:ext cx="2346637"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elakukan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evaluasi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terhadap</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website</a:t>
              </a:r>
              <a:r>
                <a:rPr lang="en-US" altLang="ko-KR" sz="1200" dirty="0">
                  <a:solidFill>
                    <a:schemeClr val="tx1">
                      <a:lumMod val="75000"/>
                      <a:lumOff val="25000"/>
                    </a:schemeClr>
                  </a:solidFill>
                  <a:cs typeface="Arial" panose="020B0604020202020204" pitchFamily="34" charset="0"/>
                </a:rPr>
                <a:t> KRS </a:t>
              </a:r>
              <a:r>
                <a:rPr lang="en-US" altLang="ko-KR" sz="1200" i="1" dirty="0">
                  <a:solidFill>
                    <a:schemeClr val="tx1">
                      <a:lumMod val="75000"/>
                      <a:lumOff val="25000"/>
                    </a:schemeClr>
                  </a:solidFill>
                  <a:cs typeface="Arial" panose="020B0604020202020204" pitchFamily="34" charset="0"/>
                </a:rPr>
                <a:t>online</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perguruan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tinggi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usability</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testing</a:t>
              </a:r>
            </a:p>
          </p:txBody>
        </p:sp>
        <p:sp>
          <p:nvSpPr>
            <p:cNvPr id="67" name="TextBox 66"/>
            <p:cNvSpPr txBox="1"/>
            <p:nvPr/>
          </p:nvSpPr>
          <p:spPr>
            <a:xfrm>
              <a:off x="1985513" y="3525389"/>
              <a:ext cx="2380861" cy="830997"/>
            </a:xfrm>
            <a:prstGeom prst="rect">
              <a:avLst/>
            </a:prstGeom>
            <a:noFill/>
          </p:spPr>
          <p:txBody>
            <a:bodyPr wrap="square" rtlCol="0">
              <a:spAutoFit/>
            </a:bodyPr>
            <a:lstStyle/>
            <a:p>
              <a:r>
                <a:rPr lang="id-ID" altLang="ko-KR" sz="1600" i="1" dirty="0">
                  <a:solidFill>
                    <a:schemeClr val="accent1"/>
                  </a:solidFill>
                  <a:ea typeface="FZShuTi" pitchFamily="2" charset="-122"/>
                  <a:cs typeface="Arial" panose="020B0604020202020204" pitchFamily="34" charset="0"/>
                </a:rPr>
                <a:t>Usability</a:t>
              </a:r>
              <a:r>
                <a:rPr lang="id-ID" altLang="ko-KR" sz="1600" dirty="0">
                  <a:solidFill>
                    <a:schemeClr val="accent1"/>
                  </a:solidFill>
                  <a:ea typeface="FZShuTi" pitchFamily="2" charset="-122"/>
                  <a:cs typeface="Arial" panose="020B0604020202020204" pitchFamily="34" charset="0"/>
                </a:rPr>
                <a:t> </a:t>
              </a:r>
              <a:r>
                <a:rPr lang="id-ID" altLang="ko-KR" sz="1600" i="1" dirty="0">
                  <a:solidFill>
                    <a:schemeClr val="accent1"/>
                  </a:solidFill>
                  <a:ea typeface="FZShuTi" pitchFamily="2" charset="-122"/>
                  <a:cs typeface="Arial" panose="020B0604020202020204" pitchFamily="34" charset="0"/>
                </a:rPr>
                <a:t>Testing</a:t>
              </a:r>
              <a:r>
                <a:rPr lang="id-ID" altLang="ko-KR" sz="1600" dirty="0">
                  <a:solidFill>
                    <a:schemeClr val="accent1"/>
                  </a:solidFill>
                  <a:ea typeface="FZShuTi" pitchFamily="2" charset="-122"/>
                  <a:cs typeface="Arial" panose="020B0604020202020204" pitchFamily="34" charset="0"/>
                </a:rPr>
                <a:t> Sebagai Alat Evaluasi Website KRS </a:t>
              </a:r>
              <a:r>
                <a:rPr lang="id-ID" altLang="ko-KR" sz="1600" i="1" dirty="0">
                  <a:solidFill>
                    <a:schemeClr val="accent1"/>
                  </a:solidFill>
                  <a:ea typeface="FZShuTi" pitchFamily="2" charset="-122"/>
                  <a:cs typeface="Arial" panose="020B0604020202020204" pitchFamily="34" charset="0"/>
                </a:rPr>
                <a:t>Online</a:t>
              </a:r>
              <a:r>
                <a:rPr lang="id-ID" altLang="ko-KR" sz="1600" dirty="0">
                  <a:solidFill>
                    <a:schemeClr val="accent1"/>
                  </a:solidFill>
                  <a:ea typeface="FZShuTi" pitchFamily="2" charset="-122"/>
                  <a:cs typeface="Arial" panose="020B0604020202020204" pitchFamily="34" charset="0"/>
                </a:rPr>
                <a:t> pada Perguruan Tinggi (2020)</a:t>
              </a:r>
            </a:p>
          </p:txBody>
        </p:sp>
      </p:grpSp>
    </p:spTree>
  </p:cSld>
  <p:clrMapOvr>
    <a:masterClrMapping/>
  </p:clrMapOvr>
</p:sld>
</file>

<file path=ppt/theme/theme1.xml><?xml version="1.0" encoding="utf-8"?>
<a:theme xmlns:a="http://schemas.openxmlformats.org/drawingml/2006/main" name="Cover and End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2346</Words>
  <Application>Microsoft Office PowerPoint</Application>
  <PresentationFormat>Widescreen</PresentationFormat>
  <Paragraphs>401</Paragraphs>
  <Slides>40</Slides>
  <Notes>4</Notes>
  <HiddenSlides>0</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40</vt:i4>
      </vt:variant>
    </vt:vector>
  </HeadingPairs>
  <TitlesOfParts>
    <vt:vector size="47" baseType="lpstr">
      <vt:lpstr>Arial</vt:lpstr>
      <vt:lpstr>Calibri</vt:lpstr>
      <vt:lpstr>Courier New</vt:lpstr>
      <vt:lpstr>Times New Roman</vt:lpstr>
      <vt:lpstr>Cover and End Slide Master</vt:lpstr>
      <vt:lpstr>Contents Slide Master</vt:lpstr>
      <vt:lpstr>Section Break Slide Master</vt:lpstr>
      <vt:lpstr>Pengembangan Aplikasi Perangkat Bergerak Panduan dan Resep Masakan untuk Mahasiswa Berbasis Android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Muhammad Ziyad Al Maududi</cp:lastModifiedBy>
  <cp:revision>295</cp:revision>
  <dcterms:created xsi:type="dcterms:W3CDTF">2019-01-14T06:35:00Z</dcterms:created>
  <dcterms:modified xsi:type="dcterms:W3CDTF">2022-11-25T18:29:08Z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15DC3526F0524CF3A0F47FD26A82F325</vt:lpwstr>
  </property>
  <property fmtid="{D5CDD505-2E9C-101B-9397-08002B2CF9AE}" pid="3" name="KSOProductBuildVer">
    <vt:lpwstr>1033-11.2.0.11417</vt:lpwstr>
  </property>
</Properties>
</file>